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7" r:id="rId4"/>
    <p:sldId id="263" r:id="rId5"/>
    <p:sldId id="264" r:id="rId6"/>
    <p:sldId id="269" r:id="rId7"/>
    <p:sldId id="259" r:id="rId8"/>
    <p:sldId id="260" r:id="rId9"/>
    <p:sldId id="261" r:id="rId10"/>
    <p:sldId id="262" r:id="rId11"/>
    <p:sldId id="271" r:id="rId12"/>
    <p:sldId id="265" r:id="rId13"/>
    <p:sldId id="266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4BB"/>
    <a:srgbClr val="C85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66982-B275-41FF-8BB9-B1A708A74057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CF0B5-2048-487B-BD5A-6767A21C18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62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CF0B5-2048-487B-BD5A-6767A21C182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10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585A3-6907-7AFD-F473-DBE7688AC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83AE7B-2E97-8582-5B3C-8F4C9AC19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F3CE3-780D-FE3E-9C36-FF77331A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B5EEAC-FD84-3521-D8B3-E4E232E6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A648AD-EAED-72F5-D20A-D3BF8545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84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B67C1-3A0A-02C5-0EB1-D01B9B36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7016CF-A746-427F-CD9B-967CD3DA6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B40E50-E764-AAD1-C6FB-3E050817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1BB3B9-C6BB-6624-C0EA-DFFA24C5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E7C581-E816-AA17-9455-E47C979F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83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1BB80F-D965-282E-453F-FCB2B88D9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641137-5D6C-EE21-5A5B-E6476E1B6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90B1F9-2DD4-D532-EA82-235C3026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603259-1E04-0C3D-CCF9-E1576E9F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812CD9-FBEF-785F-CD83-78594BE7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51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656AB-69E1-C565-D2FC-F11C0FA8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6F518-7E38-1027-3256-51FE7AC2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7FD45-5A43-F9CD-7FF9-31ED188A6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EB6779-F74B-732F-356A-C9D34DD5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72FC8F-2DAF-07CA-1397-39314A70B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66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8C9D5-58D8-327A-4D11-F7B9232C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1634C-679A-E6DC-8A84-716559DF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D4B54-F2B3-D1AB-AB82-8A5B53952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524723-B643-AAF2-CAC6-1085FEE48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A60D30-A3A1-9D55-93F1-8186166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20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1AD176-7101-6096-83B9-F6A635BE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C05325-9874-A996-F9AB-2D8BDF06F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699BC1-24D4-C431-58AC-48E71FE34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6600A0-E86A-9FFF-E58D-682082EE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DFDD15-5EE9-7B29-ADF8-12802C6F6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BE8FAC-9207-248F-1F3A-199CA6AC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96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858AE-685B-A666-6ADE-5B00F1C9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D5D5A6-110F-6096-F028-364124106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D1ED5F-6281-C0F7-68A1-11B0B424C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ED4322-02DE-EC7C-17D7-48C2B3A67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D831F0-86C3-9D9C-0878-CA5C4D49C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8EAE559-3B33-2045-1017-525E076A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11F1917-301E-C699-CB45-CFA8F59A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E4A6A61-5E03-2841-5338-32BD3712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48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F1B13-0C89-2A33-6E31-EB05FD2C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3FB6BE-9C1D-EA12-E79D-5B8B46DF5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9C5993-D9E1-64E1-DC42-5674DDC0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DFF56F-DCD6-60C3-9725-2273D429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97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15078A-7F5F-5FE8-56DB-18A7532F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F89523-E2B3-5C1D-4AA0-ACB09002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4FE13F-7846-7710-83A7-D83A3CCA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84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DB6A9-A43F-1D57-CACA-BC0134C3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066A9F-80C7-BDF1-ED5E-C3934920D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169099-277C-2C28-43D3-D9FB5CF6D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2327CB-2DC0-B855-90B5-DE96CC44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529915-6FA1-FD32-EBED-3B439518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032D10-BF88-1849-D331-26838BDD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54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F1CD2-0D34-5C23-A70D-1D57E964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904DDFC-670B-B0A7-23E2-4E1586E5D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96325D-EA95-E528-CE3A-2A3203E7A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B6F398-9525-A341-0384-DA8FB57E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DC4D04-4738-63B0-FCDB-50B00E6C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82111F-3D3D-1CB6-7593-2833F48D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3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7D0DD-426C-B952-5513-989F638A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98CA47-858B-C391-3D6C-2C247ED22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C5AA6A-1461-A4FF-872F-C7D828D98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59857-A7B5-401A-9A89-8FDEF95B8FA0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9BE8CF-A95D-7696-FB62-847FAF83F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C24F52-9D02-F2B3-E2A4-8AAA97C1F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11580-2806-42D7-B07B-9CB93D8E2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82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2.wdp"/><Relationship Id="rId18" Type="http://schemas.openxmlformats.org/officeDocument/2006/relationships/image" Target="../media/image29.png"/><Relationship Id="rId3" Type="http://schemas.microsoft.com/office/2007/relationships/hdphoto" Target="../media/hdphoto11.wdp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microsoft.com/office/2007/relationships/hdphoto" Target="../media/hdphoto14.wdp"/><Relationship Id="rId2" Type="http://schemas.openxmlformats.org/officeDocument/2006/relationships/image" Target="../media/image1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13.wdp"/><Relationship Id="rId10" Type="http://schemas.microsoft.com/office/2007/relationships/hdphoto" Target="../media/hdphoto2.wdp"/><Relationship Id="rId19" Type="http://schemas.microsoft.com/office/2007/relationships/hdphoto" Target="../media/hdphoto15.wdp"/><Relationship Id="rId4" Type="http://schemas.openxmlformats.org/officeDocument/2006/relationships/image" Target="../media/image20.png"/><Relationship Id="rId9" Type="http://schemas.openxmlformats.org/officeDocument/2006/relationships/image" Target="../media/image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07/relationships/hdphoto" Target="../media/hdphoto1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0681C88-F0CF-7235-403E-689021B3F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71" b="97690" l="6928" r="92771">
                        <a14:foregroundMark x1="50000" y1="6271" x2="50000" y2="6271"/>
                        <a14:foregroundMark x1="93373" y1="52805" x2="93373" y2="52805"/>
                        <a14:foregroundMark x1="6928" y1="52475" x2="6928" y2="52475"/>
                        <a14:foregroundMark x1="50301" y1="97690" x2="50301" y2="97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4219" y="4001397"/>
            <a:ext cx="2906932" cy="2653014"/>
          </a:xfrm>
          <a:prstGeom prst="rect">
            <a:avLst/>
          </a:prstGeom>
        </p:spPr>
      </p:pic>
      <p:pic>
        <p:nvPicPr>
          <p:cNvPr id="9" name="Рисунок 8" descr="Изображение выглядит как круг, графическая вставка, эмотикон, смайлик&#10;&#10;Автоматически созданное описание">
            <a:extLst>
              <a:ext uri="{FF2B5EF4-FFF2-40B4-BE49-F238E27FC236}">
                <a16:creationId xmlns:a16="http://schemas.microsoft.com/office/drawing/2014/main" id="{27907800-91B7-7A74-EC7A-790F4668E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84" b="98813" l="893" r="98810">
                        <a14:foregroundMark x1="18452" y1="12463" x2="18452" y2="12463"/>
                        <a14:foregroundMark x1="35119" y1="3561" x2="35119" y2="3561"/>
                        <a14:foregroundMark x1="25298" y1="7715" x2="25298" y2="7715"/>
                        <a14:foregroundMark x1="30060" y1="5638" x2="30060" y2="5638"/>
                        <a14:foregroundMark x1="35119" y1="13650" x2="35119" y2="13650"/>
                        <a14:foregroundMark x1="32738" y1="16914" x2="32738" y2="17507"/>
                        <a14:foregroundMark x1="33036" y1="19881" x2="32440" y2="28487"/>
                        <a14:foregroundMark x1="13095" y1="17804" x2="8631" y2="43323"/>
                        <a14:foregroundMark x1="8631" y1="43323" x2="33333" y2="83383"/>
                        <a14:foregroundMark x1="33333" y1="83383" x2="49107" y2="86944"/>
                        <a14:foregroundMark x1="49107" y1="86944" x2="73214" y2="82789"/>
                        <a14:foregroundMark x1="73214" y1="82789" x2="87202" y2="60534"/>
                        <a14:foregroundMark x1="87202" y1="60534" x2="82440" y2="37982"/>
                        <a14:foregroundMark x1="82440" y1="37982" x2="61905" y2="22255"/>
                        <a14:foregroundMark x1="61905" y1="22255" x2="24107" y2="21662"/>
                        <a14:foregroundMark x1="24107" y1="21662" x2="9524" y2="25223"/>
                        <a14:foregroundMark x1="46726" y1="18694" x2="25893" y2="24926"/>
                        <a14:foregroundMark x1="25893" y1="24926" x2="40179" y2="25519"/>
                        <a14:foregroundMark x1="40179" y1="25519" x2="52976" y2="21068"/>
                        <a14:foregroundMark x1="41964" y1="21662" x2="27976" y2="26113"/>
                        <a14:foregroundMark x1="27976" y1="26113" x2="30952" y2="29377"/>
                        <a14:foregroundMark x1="39286" y1="23442" x2="29762" y2="35312"/>
                        <a14:foregroundMark x1="35417" y1="29377" x2="24405" y2="43917"/>
                        <a14:foregroundMark x1="19940" y1="32641" x2="19345" y2="55193"/>
                        <a14:foregroundMark x1="19345" y1="55193" x2="19643" y2="55193"/>
                        <a14:foregroundMark x1="19643" y1="31157" x2="15774" y2="45697"/>
                        <a14:foregroundMark x1="8036" y1="36795" x2="4464" y2="47478"/>
                        <a14:foregroundMark x1="6548" y1="34421" x2="4167" y2="40356"/>
                        <a14:foregroundMark x1="11310" y1="61424" x2="13690" y2="65579"/>
                        <a14:foregroundMark x1="12202" y1="61128" x2="16369" y2="65579"/>
                        <a14:foregroundMark x1="11012" y1="62315" x2="12798" y2="68843"/>
                        <a14:foregroundMark x1="11310" y1="43917" x2="12500" y2="53116"/>
                        <a14:foregroundMark x1="8929" y1="43620" x2="12500" y2="51039"/>
                        <a14:foregroundMark x1="6548" y1="45104" x2="12202" y2="51335"/>
                        <a14:foregroundMark x1="8631" y1="43620" x2="12798" y2="51632"/>
                        <a14:foregroundMark x1="19643" y1="36499" x2="24107" y2="32344"/>
                        <a14:foregroundMark x1="22917" y1="35905" x2="23214" y2="30564"/>
                        <a14:foregroundMark x1="23214" y1="31454" x2="18750" y2="27003"/>
                        <a14:foregroundMark x1="20833" y1="30861" x2="14583" y2="26113"/>
                        <a14:foregroundMark x1="29167" y1="26706" x2="22321" y2="17804"/>
                        <a14:foregroundMark x1="21131" y1="17211" x2="27976" y2="20772"/>
                        <a14:foregroundMark x1="30655" y1="18694" x2="27976" y2="20772"/>
                        <a14:foregroundMark x1="40476" y1="4748" x2="33333" y2="5045"/>
                        <a14:foregroundMark x1="33333" y1="4154" x2="48512" y2="2077"/>
                        <a14:foregroundMark x1="47619" y1="1780" x2="44643" y2="2077"/>
                        <a14:foregroundMark x1="40179" y1="2374" x2="52679" y2="2077"/>
                        <a14:foregroundMark x1="52679" y1="2077" x2="64286" y2="3264"/>
                        <a14:foregroundMark x1="64881" y1="3264" x2="75595" y2="8309"/>
                        <a14:foregroundMark x1="75595" y1="8309" x2="80357" y2="12463"/>
                        <a14:foregroundMark x1="75893" y1="8309" x2="84821" y2="15134"/>
                        <a14:foregroundMark x1="84821" y1="15134" x2="96131" y2="33828"/>
                        <a14:foregroundMark x1="96131" y1="35905" x2="99107" y2="45104"/>
                        <a14:foregroundMark x1="99107" y1="53412" x2="95536" y2="64985"/>
                        <a14:foregroundMark x1="97024" y1="64392" x2="88095" y2="78042"/>
                        <a14:foregroundMark x1="88095" y1="78042" x2="88095" y2="78042"/>
                        <a14:foregroundMark x1="91369" y1="75074" x2="85119" y2="80712"/>
                        <a14:foregroundMark x1="92857" y1="72997" x2="83929" y2="82493"/>
                        <a14:foregroundMark x1="92857" y1="73591" x2="77976" y2="89021"/>
                        <a14:foregroundMark x1="90476" y1="77151" x2="81845" y2="84866"/>
                        <a14:foregroundMark x1="87500" y1="80119" x2="77679" y2="89021"/>
                        <a14:foregroundMark x1="77679" y1="89021" x2="73214" y2="90801"/>
                        <a14:foregroundMark x1="86310" y1="82789" x2="75298" y2="91395"/>
                        <a14:foregroundMark x1="75298" y1="91395" x2="61310" y2="96439"/>
                        <a14:foregroundMark x1="61310" y1="96439" x2="44048" y2="96439"/>
                        <a14:foregroundMark x1="45238" y1="40653" x2="35714" y2="47774"/>
                        <a14:foregroundMark x1="35714" y1="47774" x2="44048" y2="70030"/>
                        <a14:foregroundMark x1="44048" y1="70030" x2="57738" y2="67656"/>
                        <a14:foregroundMark x1="48214" y1="43917" x2="42857" y2="67656"/>
                        <a14:foregroundMark x1="42857" y1="67656" x2="44048" y2="67359"/>
                        <a14:foregroundMark x1="55357" y1="48071" x2="52976" y2="64985"/>
                        <a14:foregroundMark x1="63988" y1="49258" x2="61607" y2="65875"/>
                        <a14:foregroundMark x1="62202" y1="52819" x2="62202" y2="67359"/>
                        <a14:foregroundMark x1="62202" y1="67359" x2="61905" y2="67062"/>
                        <a14:foregroundMark x1="42560" y1="39169" x2="66369" y2="49555"/>
                        <a14:foregroundMark x1="66369" y1="49555" x2="66964" y2="53709"/>
                        <a14:foregroundMark x1="56548" y1="38576" x2="38690" y2="48071"/>
                        <a14:foregroundMark x1="38690" y1="48071" x2="37500" y2="53709"/>
                        <a14:foregroundMark x1="34821" y1="44510" x2="31250" y2="66766"/>
                        <a14:foregroundMark x1="31250" y1="66766" x2="33631" y2="68546"/>
                        <a14:foregroundMark x1="36012" y1="64688" x2="47321" y2="75371"/>
                        <a14:foregroundMark x1="47321" y1="75371" x2="49405" y2="75371"/>
                        <a14:foregroundMark x1="44940" y1="73887" x2="63988" y2="72404"/>
                        <a14:foregroundMark x1="63988" y1="72404" x2="66071" y2="69436"/>
                        <a14:foregroundMark x1="69345" y1="44214" x2="72619" y2="58160"/>
                        <a14:foregroundMark x1="72619" y1="58160" x2="68452" y2="69733"/>
                        <a14:foregroundMark x1="68452" y1="69733" x2="53274" y2="78932"/>
                        <a14:foregroundMark x1="48810" y1="78932" x2="36012" y2="73887"/>
                        <a14:foregroundMark x1="36012" y1="73887" x2="26488" y2="60237"/>
                        <a14:foregroundMark x1="27381" y1="59347" x2="30655" y2="45401"/>
                        <a14:foregroundMark x1="30655" y1="45401" x2="36905" y2="40356"/>
                        <a14:foregroundMark x1="32440" y1="42730" x2="43155" y2="37389"/>
                        <a14:foregroundMark x1="43155" y1="37389" x2="46726" y2="37092"/>
                        <a14:foregroundMark x1="32440" y1="41246" x2="50000" y2="35312"/>
                        <a14:foregroundMark x1="50000" y1="35312" x2="63393" y2="38576"/>
                        <a14:foregroundMark x1="63393" y1="38576" x2="65476" y2="40059"/>
                        <a14:foregroundMark x1="69048" y1="43027" x2="71429" y2="53412"/>
                        <a14:foregroundMark x1="66964" y1="49852" x2="65774" y2="45104"/>
                        <a14:foregroundMark x1="60714" y1="63501" x2="53869" y2="75074"/>
                        <a14:foregroundMark x1="53869" y1="75074" x2="53869" y2="75371"/>
                        <a14:foregroundMark x1="73214" y1="22552" x2="76488" y2="20475"/>
                        <a14:foregroundMark x1="11607" y1="19585" x2="1488" y2="41543"/>
                        <a14:foregroundMark x1="1488" y1="41543" x2="893" y2="53412"/>
                        <a14:foregroundMark x1="893" y1="53412" x2="6250" y2="70920"/>
                        <a14:foregroundMark x1="7440" y1="74184" x2="25000" y2="91098"/>
                        <a14:foregroundMark x1="25000" y1="91098" x2="46429" y2="98813"/>
                        <a14:foregroundMark x1="46429" y1="98813" x2="62500" y2="97626"/>
                        <a14:backgroundMark x1="13393" y1="9792" x2="13393" y2="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36" y="1125590"/>
            <a:ext cx="4223444" cy="42358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DA86CB-850F-02E0-23BE-4EB9FA59B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02" b="96881" l="6562" r="97638">
                        <a14:foregroundMark x1="6824" y1="49725" x2="6824" y2="49725"/>
                        <a14:foregroundMark x1="52493" y1="96881" x2="52493" y2="96881"/>
                        <a14:foregroundMark x1="97638" y1="49908" x2="97638" y2="49908"/>
                        <a14:foregroundMark x1="52231" y1="2202" x2="52231" y2="2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968" y="2691748"/>
            <a:ext cx="1523889" cy="2179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65EA1-52B5-7627-9CFC-C78C81CEA4FE}"/>
              </a:ext>
            </a:extLst>
          </p:cNvPr>
          <p:cNvSpPr txBox="1"/>
          <p:nvPr/>
        </p:nvSpPr>
        <p:spPr>
          <a:xfrm>
            <a:off x="1427145" y="1079730"/>
            <a:ext cx="39682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GROUP </a:t>
            </a:r>
          </a:p>
          <a:p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TRACKER</a:t>
            </a:r>
            <a:endParaRPr lang="ru-RU" sz="8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90EF6D-EC1E-666D-D413-6876BD81C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02" b="95046" l="7612" r="96588">
                        <a14:foregroundMark x1="51444" y1="6422" x2="51444" y2="6422"/>
                        <a14:foregroundMark x1="52756" y1="2202" x2="52756" y2="2202"/>
                        <a14:foregroundMark x1="8136" y1="50092" x2="8136" y2="50092"/>
                        <a14:foregroundMark x1="51969" y1="95229" x2="51969" y2="95229"/>
                        <a14:foregroundMark x1="96588" y1="49725" x2="96588" y2="497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8386" y="203589"/>
            <a:ext cx="1579074" cy="225878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42087D-C2C8-64CA-4592-9F020ACCB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7" b="95666" l="8209" r="96642">
                        <a14:foregroundMark x1="54104" y1="6502" x2="54104" y2="6502"/>
                        <a14:foregroundMark x1="53731" y1="2786" x2="53731" y2="2786"/>
                        <a14:foregroundMark x1="92910" y1="47988" x2="92910" y2="47988"/>
                        <a14:foregroundMark x1="96642" y1="48297" x2="96642" y2="48297"/>
                        <a14:foregroundMark x1="53358" y1="95666" x2="53358" y2="956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860" y="287437"/>
            <a:ext cx="1308793" cy="157738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DD3BAFF-746A-44CA-2204-4C91F03726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7" b="94737" l="8955" r="95149">
                        <a14:foregroundMark x1="52985" y1="2786" x2="52985" y2="2786"/>
                        <a14:foregroundMark x1="95522" y1="47988" x2="95522" y2="47988"/>
                        <a14:foregroundMark x1="53358" y1="94737" x2="53358" y2="947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5669" y="5212599"/>
            <a:ext cx="1106363" cy="13334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28776-204F-5BD3-53D1-64440AB0CD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11" b="98680" l="8735" r="93072">
                        <a14:foregroundMark x1="50000" y1="8911" x2="50000" y2="8911"/>
                        <a14:foregroundMark x1="8735" y1="52805" x2="8735" y2="52805"/>
                        <a14:foregroundMark x1="50301" y1="94719" x2="50301" y2="94719"/>
                        <a14:foregroundMark x1="50000" y1="98680" x2="50000" y2="98680"/>
                        <a14:foregroundMark x1="93072" y1="52475" x2="93072" y2="524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9194" y="117491"/>
            <a:ext cx="1581371" cy="14432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3F5A1E9-3EF4-C0A4-061D-69B43D4BB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135" b="92308" l="8491" r="89623">
                        <a14:foregroundMark x1="46698" y1="92788" x2="46698" y2="92788"/>
                        <a14:foregroundMark x1="8491" y1="51923" x2="8491" y2="51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3351" y="3449960"/>
            <a:ext cx="2019582" cy="19814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E4AE26-0453-42A3-35D0-019AAE57BD23}"/>
              </a:ext>
            </a:extLst>
          </p:cNvPr>
          <p:cNvSpPr txBox="1"/>
          <p:nvPr/>
        </p:nvSpPr>
        <p:spPr>
          <a:xfrm>
            <a:off x="399968" y="5431437"/>
            <a:ext cx="6219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</a:rPr>
              <a:t>Уральский федеральный университет</a:t>
            </a:r>
          </a:p>
          <a:p>
            <a:pPr algn="l"/>
            <a:r>
              <a:rPr lang="ru-RU" dirty="0">
                <a:solidFill>
                  <a:srgbClr val="000000"/>
                </a:solidFill>
              </a:rPr>
              <a:t>Руководитель проекта: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Присяжный Алексей Владимирович</a:t>
            </a:r>
            <a:endParaRPr lang="ru-RU" dirty="0">
              <a:solidFill>
                <a:srgbClr val="000000"/>
              </a:solidFill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</a:rPr>
              <a:t>Разработчик проекта: Мезенцев Сергей Олегович</a:t>
            </a:r>
          </a:p>
        </p:txBody>
      </p:sp>
    </p:spTree>
    <p:extLst>
      <p:ext uri="{BB962C8B-B14F-4D97-AF65-F5344CB8AC3E}">
        <p14:creationId xmlns:p14="http://schemas.microsoft.com/office/powerpoint/2010/main" val="2014197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521D3-8746-4979-C71F-875CD14B1A38}"/>
              </a:ext>
            </a:extLst>
          </p:cNvPr>
          <p:cNvSpPr txBox="1"/>
          <p:nvPr/>
        </p:nvSpPr>
        <p:spPr>
          <a:xfrm>
            <a:off x="3177156" y="109022"/>
            <a:ext cx="5837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Реализация модуля учителя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5B15C2-F720-5877-651C-C308EB21F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5" b="93832" l="6937" r="90017">
                        <a14:foregroundMark x1="79865" y1="26903" x2="79865" y2="26903"/>
                        <a14:foregroundMark x1="79865" y1="26903" x2="79865" y2="26903"/>
                        <a14:foregroundMark x1="73266" y1="28084" x2="71235" y2="31102"/>
                        <a14:foregroundMark x1="71235" y1="33596" x2="71066" y2="34514"/>
                        <a14:foregroundMark x1="71912" y1="39239" x2="71912" y2="39239"/>
                        <a14:foregroundMark x1="67343" y1="30840" x2="65144" y2="26115"/>
                        <a14:foregroundMark x1="64129" y1="26115" x2="60745" y2="26378"/>
                        <a14:foregroundMark x1="53469" y1="26903" x2="43824" y2="24541"/>
                        <a14:foregroundMark x1="40778" y1="23097" x2="38579" y2="22703"/>
                        <a14:foregroundMark x1="45685" y1="20079" x2="54653" y2="14698"/>
                        <a14:foregroundMark x1="59391" y1="15748" x2="59560" y2="15092"/>
                        <a14:foregroundMark x1="59560" y1="15092" x2="57360" y2="14698"/>
                        <a14:foregroundMark x1="50423" y1="14961" x2="54146" y2="17454"/>
                        <a14:foregroundMark x1="60745" y1="23360" x2="59560" y2="24409"/>
                        <a14:foregroundMark x1="57360" y1="25197" x2="56007" y2="23097"/>
                        <a14:foregroundMark x1="54822" y1="19816" x2="54822" y2="19816"/>
                        <a14:foregroundMark x1="55161" y1="20472" x2="54822" y2="22441"/>
                        <a14:foregroundMark x1="54653" y1="22835" x2="54653" y2="22835"/>
                        <a14:foregroundMark x1="55499" y1="22178" x2="56345" y2="22178"/>
                        <a14:foregroundMark x1="56514" y1="23360" x2="57360" y2="19685"/>
                        <a14:foregroundMark x1="57360" y1="17979" x2="58037" y2="16798"/>
                        <a14:foregroundMark x1="58037" y1="16798" x2="57699" y2="20341"/>
                        <a14:foregroundMark x1="56345" y1="25066" x2="56345" y2="26903"/>
                        <a14:foregroundMark x1="56007" y1="26903" x2="56007" y2="26903"/>
                        <a14:foregroundMark x1="56514" y1="27428" x2="58037" y2="24147"/>
                        <a14:foregroundMark x1="58037" y1="22047" x2="58037" y2="22047"/>
                        <a14:foregroundMark x1="57699" y1="21391" x2="57699" y2="21391"/>
                        <a14:foregroundMark x1="58714" y1="21391" x2="61252" y2="20735"/>
                        <a14:foregroundMark x1="67682" y1="19816" x2="68190" y2="17979"/>
                        <a14:foregroundMark x1="68020" y1="16667" x2="68020" y2="16667"/>
                        <a14:foregroundMark x1="66836" y1="15486" x2="65482" y2="15092"/>
                        <a14:foregroundMark x1="61760" y1="13780" x2="61760" y2="13780"/>
                        <a14:foregroundMark x1="61760" y1="13386" x2="63452" y2="13386"/>
                        <a14:foregroundMark x1="69543" y1="14042" x2="73435" y2="12730"/>
                        <a14:foregroundMark x1="75127" y1="11942" x2="78173" y2="12336"/>
                        <a14:foregroundMark x1="78173" y1="12598" x2="79019" y2="14042"/>
                        <a14:foregroundMark x1="79526" y1="16667" x2="80711" y2="19423"/>
                        <a14:foregroundMark x1="81218" y1="21785" x2="82403" y2="21391"/>
                        <a14:foregroundMark x1="82403" y1="21391" x2="84602" y2="19816"/>
                        <a14:foregroundMark x1="84941" y1="17323" x2="84941" y2="17323"/>
                        <a14:foregroundMark x1="84264" y1="33596" x2="84264" y2="33596"/>
                        <a14:foregroundMark x1="84602" y1="33858" x2="84264" y2="37533"/>
                        <a14:foregroundMark x1="84095" y1="42520" x2="84095" y2="42520"/>
                        <a14:foregroundMark x1="81895" y1="34646" x2="79357" y2="28740"/>
                        <a14:foregroundMark x1="77157" y1="30577" x2="72420" y2="37533"/>
                        <a14:foregroundMark x1="72081" y1="38320" x2="72081" y2="38320"/>
                        <a14:foregroundMark x1="71912" y1="38976" x2="68528" y2="39633"/>
                        <a14:foregroundMark x1="59052" y1="41339" x2="55499" y2="37927"/>
                        <a14:foregroundMark x1="54146" y1="37927" x2="51607" y2="39239"/>
                        <a14:foregroundMark x1="64636" y1="31496" x2="67174" y2="30184"/>
                        <a14:foregroundMark x1="74112" y1="26903" x2="74958" y2="26378"/>
                        <a14:foregroundMark x1="74112" y1="25197" x2="72420" y2="22178"/>
                        <a14:foregroundMark x1="73266" y1="21129" x2="73435" y2="20472"/>
                        <a14:foregroundMark x1="73435" y1="20472" x2="73773" y2="18373"/>
                        <a14:foregroundMark x1="73773" y1="18110" x2="73773" y2="18110"/>
                        <a14:foregroundMark x1="73773" y1="16010" x2="74112" y2="16667"/>
                        <a14:foregroundMark x1="74112" y1="16798" x2="74112" y2="16798"/>
                        <a14:foregroundMark x1="50423" y1="27165" x2="49915" y2="26509"/>
                        <a14:foregroundMark x1="49577" y1="26378" x2="49069" y2="22047"/>
                        <a14:foregroundMark x1="49915" y1="21522" x2="50254" y2="22835"/>
                        <a14:foregroundMark x1="49915" y1="29528" x2="49915" y2="31890"/>
                        <a14:foregroundMark x1="49915" y1="32546" x2="49915" y2="32808"/>
                        <a14:foregroundMark x1="48731" y1="30577" x2="48731" y2="31234"/>
                        <a14:foregroundMark x1="48562" y1="50000" x2="48562" y2="50000"/>
                        <a14:foregroundMark x1="48731" y1="49738" x2="48731" y2="49738"/>
                        <a14:foregroundMark x1="48562" y1="49344" x2="48731" y2="48688"/>
                        <a14:foregroundMark x1="49069" y1="48950" x2="48731" y2="55774"/>
                        <a14:foregroundMark x1="50761" y1="50394" x2="50761" y2="49738"/>
                        <a14:foregroundMark x1="47377" y1="38320" x2="47377" y2="38320"/>
                        <a14:foregroundMark x1="51269" y1="32283" x2="49408" y2="33202"/>
                        <a14:foregroundMark x1="43824" y1="37664" x2="41286" y2="39633"/>
                        <a14:foregroundMark x1="40778" y1="40682" x2="38240" y2="45538"/>
                        <a14:foregroundMark x1="37902" y1="47244" x2="36548" y2="49344"/>
                        <a14:foregroundMark x1="36379" y1="47900" x2="34349" y2="40945"/>
                        <a14:foregroundMark x1="34349" y1="37927" x2="31641" y2="33596"/>
                        <a14:foregroundMark x1="32487" y1="32152" x2="32995" y2="26903"/>
                        <a14:foregroundMark x1="31810" y1="26115" x2="30457" y2="17323"/>
                        <a14:foregroundMark x1="29442" y1="14698" x2="25719" y2="12073"/>
                        <a14:foregroundMark x1="24365" y1="11942" x2="20474" y2="8924"/>
                        <a14:foregroundMark x1="19120" y1="8924" x2="17090" y2="8399"/>
                        <a14:foregroundMark x1="16074" y1="8399" x2="14382" y2="8268"/>
                        <a14:foregroundMark x1="28596" y1="7612" x2="26904" y2="7743"/>
                        <a14:foregroundMark x1="19289" y1="5381" x2="17766" y2="4987"/>
                        <a14:foregroundMark x1="13198" y1="5906" x2="13198" y2="5906"/>
                        <a14:foregroundMark x1="11337" y1="4987" x2="9645" y2="3675"/>
                        <a14:foregroundMark x1="10829" y1="3675" x2="11337" y2="4593"/>
                        <a14:foregroundMark x1="11675" y1="4987" x2="10491" y2="4987"/>
                        <a14:foregroundMark x1="12183" y1="81627" x2="12352" y2="82283"/>
                        <a14:foregroundMark x1="13029" y1="83202" x2="14044" y2="83333"/>
                        <a14:foregroundMark x1="14890" y1="85564" x2="16244" y2="86220"/>
                        <a14:foregroundMark x1="23858" y1="88320" x2="23519" y2="88976"/>
                        <a14:foregroundMark x1="22504" y1="90289" x2="19120" y2="90420"/>
                        <a14:foregroundMark x1="19966" y1="90420" x2="19966" y2="90420"/>
                        <a14:foregroundMark x1="27411" y1="91732" x2="27411" y2="91732"/>
                        <a14:foregroundMark x1="34687" y1="90682" x2="33164" y2="90945"/>
                        <a14:foregroundMark x1="36548" y1="91076" x2="36548" y2="91076"/>
                        <a14:foregroundMark x1="46362" y1="87008" x2="47377" y2="85696"/>
                        <a14:foregroundMark x1="52453" y1="82546" x2="53469" y2="82283"/>
                        <a14:foregroundMark x1="58206" y1="78215" x2="58714" y2="76509"/>
                        <a14:foregroundMark x1="59560" y1="71129" x2="59560" y2="71129"/>
                        <a14:foregroundMark x1="75804" y1="86352" x2="75804" y2="86352"/>
                        <a14:foregroundMark x1="79357" y1="82546" x2="80203" y2="82940"/>
                        <a14:foregroundMark x1="82910" y1="85302" x2="84264" y2="85696"/>
                        <a14:foregroundMark x1="87310" y1="84908" x2="87310" y2="84908"/>
                        <a14:foregroundMark x1="87140" y1="84908" x2="87140" y2="84908"/>
                        <a14:foregroundMark x1="85110" y1="80840" x2="84941" y2="79265"/>
                        <a14:foregroundMark x1="84095" y1="77165" x2="84095" y2="76509"/>
                        <a14:foregroundMark x1="83756" y1="76247" x2="84602" y2="73491"/>
                        <a14:foregroundMark x1="85956" y1="69554" x2="86294" y2="67060"/>
                        <a14:foregroundMark x1="85787" y1="66142" x2="85110" y2="64829"/>
                        <a14:foregroundMark x1="84941" y1="59449" x2="84941" y2="59449"/>
                        <a14:foregroundMark x1="87310" y1="59843" x2="87648" y2="58793"/>
                        <a14:foregroundMark x1="88156" y1="55774" x2="87986" y2="55381"/>
                        <a14:foregroundMark x1="85448" y1="69160" x2="85448" y2="69160"/>
                        <a14:foregroundMark x1="87310" y1="64173" x2="87648" y2="63517"/>
                        <a14:foregroundMark x1="88832" y1="60367" x2="89002" y2="59449"/>
                        <a14:foregroundMark x1="90186" y1="57480" x2="90186" y2="57480"/>
                        <a14:foregroundMark x1="89848" y1="58661" x2="89002" y2="60499"/>
                        <a14:foregroundMark x1="89002" y1="61417" x2="89002" y2="62205"/>
                        <a14:foregroundMark x1="89848" y1="63780" x2="90186" y2="64436"/>
                        <a14:foregroundMark x1="69036" y1="62073" x2="68697" y2="61024"/>
                        <a14:foregroundMark x1="68020" y1="58136" x2="65482" y2="57349"/>
                        <a14:foregroundMark x1="56853" y1="58661" x2="53299" y2="64173"/>
                        <a14:foregroundMark x1="56853" y1="73491" x2="59560" y2="86220"/>
                        <a14:foregroundMark x1="60745" y1="86352" x2="60745" y2="86352"/>
                        <a14:foregroundMark x1="57360" y1="86352" x2="55668" y2="86352"/>
                        <a14:foregroundMark x1="68697" y1="86877" x2="68697" y2="86877"/>
                        <a14:foregroundMark x1="72927" y1="85958" x2="74281" y2="85696"/>
                        <a14:foregroundMark x1="67682" y1="88583" x2="66497" y2="88976"/>
                        <a14:foregroundMark x1="74112" y1="88976" x2="70389" y2="89239"/>
                        <a14:foregroundMark x1="64636" y1="88320" x2="64636" y2="88320"/>
                        <a14:foregroundMark x1="59560" y1="88714" x2="54822" y2="87664"/>
                        <a14:foregroundMark x1="53807" y1="88058" x2="50761" y2="88058"/>
                        <a14:foregroundMark x1="50931" y1="88714" x2="45685" y2="88976"/>
                        <a14:foregroundMark x1="41794" y1="89370" x2="38579" y2="89633"/>
                        <a14:foregroundMark x1="34856" y1="90945" x2="32995" y2="91339"/>
                        <a14:foregroundMark x1="49408" y1="47638" x2="49408" y2="47638"/>
                        <a14:foregroundMark x1="49577" y1="47900" x2="49577" y2="47900"/>
                        <a14:foregroundMark x1="82064" y1="88583" x2="82064" y2="88583"/>
                        <a14:foregroundMark x1="82403" y1="88714" x2="82403" y2="88714"/>
                        <a14:foregroundMark x1="74958" y1="58793" x2="74958" y2="58793"/>
                        <a14:foregroundMark x1="75127" y1="59055" x2="75127" y2="59055"/>
                        <a14:foregroundMark x1="75973" y1="63780" x2="75973" y2="62073"/>
                        <a14:foregroundMark x1="75973" y1="60499" x2="75973" y2="60499"/>
                        <a14:foregroundMark x1="76311" y1="58136" x2="76311" y2="58136"/>
                        <a14:foregroundMark x1="76311" y1="57087" x2="76311" y2="57087"/>
                        <a14:foregroundMark x1="38579" y1="70604" x2="37733" y2="70866"/>
                        <a14:foregroundMark x1="36887" y1="71129" x2="34010" y2="70604"/>
                        <a14:foregroundMark x1="30457" y1="70472" x2="27750" y2="70210"/>
                        <a14:foregroundMark x1="26058" y1="71522" x2="27750" y2="73097"/>
                        <a14:foregroundMark x1="33503" y1="74803" x2="34687" y2="74541"/>
                        <a14:foregroundMark x1="34856" y1="74541" x2="34856" y2="73228"/>
                        <a14:foregroundMark x1="34349" y1="71522" x2="32487" y2="70866"/>
                        <a14:foregroundMark x1="30795" y1="74541" x2="30457" y2="76247"/>
                        <a14:foregroundMark x1="7445" y1="90682" x2="7445" y2="90682"/>
                        <a14:foregroundMark x1="7953" y1="92388" x2="7953" y2="92388"/>
                        <a14:foregroundMark x1="9137" y1="93045" x2="9137" y2="93045"/>
                        <a14:foregroundMark x1="11337" y1="93963" x2="11337" y2="93963"/>
                        <a14:foregroundMark x1="72927" y1="69554" x2="72927" y2="69554"/>
                        <a14:foregroundMark x1="72589" y1="69160" x2="72589" y2="69160"/>
                        <a14:foregroundMark x1="72927" y1="71522" x2="72927" y2="71522"/>
                        <a14:foregroundMark x1="72589" y1="71129" x2="72927" y2="70472"/>
                        <a14:foregroundMark x1="72927" y1="70472" x2="72927" y2="70472"/>
                        <a14:foregroundMark x1="83756" y1="56824" x2="83756" y2="56824"/>
                        <a14:foregroundMark x1="81895" y1="61155" x2="81895" y2="61155"/>
                        <a14:foregroundMark x1="81557" y1="61155" x2="81557" y2="61155"/>
                        <a14:foregroundMark x1="81557" y1="61155" x2="81557" y2="61155"/>
                        <a14:foregroundMark x1="81049" y1="61024" x2="80203" y2="60499"/>
                        <a14:foregroundMark x1="47885" y1="46588" x2="47885" y2="46588"/>
                        <a14:foregroundMark x1="48731" y1="46982" x2="48731" y2="46982"/>
                        <a14:foregroundMark x1="48731" y1="46719" x2="48731" y2="46719"/>
                        <a14:foregroundMark x1="85956" y1="13648" x2="85956" y2="13648"/>
                        <a14:foregroundMark x1="85956" y1="13648" x2="85787" y2="12730"/>
                        <a14:foregroundMark x1="85787" y1="12730" x2="85787" y2="12730"/>
                        <a14:foregroundMark x1="79526" y1="87402" x2="79357" y2="86877"/>
                        <a14:foregroundMark x1="79357" y1="86877" x2="79357" y2="86877"/>
                        <a14:foregroundMark x1="79357" y1="86877" x2="79357" y2="86877"/>
                        <a14:foregroundMark x1="82403" y1="88976" x2="82403" y2="88976"/>
                        <a14:foregroundMark x1="6937" y1="6955" x2="6937" y2="6955"/>
                        <a14:foregroundMark x1="7445" y1="7743" x2="7445" y2="7743"/>
                        <a14:foregroundMark x1="19628" y1="6955" x2="19628" y2="6955"/>
                        <a14:foregroundMark x1="19966" y1="7087" x2="20812" y2="7349"/>
                        <a14:foregroundMark x1="13029" y1="91601" x2="13029" y2="91601"/>
                        <a14:foregroundMark x1="13029" y1="91601" x2="13029" y2="91601"/>
                        <a14:foregroundMark x1="9645" y1="90026" x2="9645" y2="90026"/>
                        <a14:foregroundMark x1="9645" y1="90289" x2="9645" y2="902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386938" y="438333"/>
            <a:ext cx="3218553" cy="41498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7B6FB6-A211-4814-B5AA-F1CF8D47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700" y="1111815"/>
            <a:ext cx="1680057" cy="14014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479881-5BD0-4E1C-B21F-6FEC816BE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007" y="2788600"/>
            <a:ext cx="2238323" cy="15762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6801E2-A1D5-7AB3-602B-5E8D8F7D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007" y="4936577"/>
            <a:ext cx="2349332" cy="1482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4EE131-FF2E-EE59-45E5-A9671D597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387" y="4376727"/>
            <a:ext cx="3006522" cy="2372895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1481721-48E4-BA56-4CCC-7A9CBEAD2646}"/>
              </a:ext>
            </a:extLst>
          </p:cNvPr>
          <p:cNvSpPr/>
          <p:nvPr/>
        </p:nvSpPr>
        <p:spPr>
          <a:xfrm>
            <a:off x="85166" y="1111815"/>
            <a:ext cx="1630294" cy="9612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Аккумуляторный </a:t>
            </a:r>
          </a:p>
          <a:p>
            <a:pPr algn="ctr"/>
            <a:r>
              <a:rPr lang="ru-RU" sz="1400" dirty="0"/>
              <a:t>отсек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FE502D27-65F6-ACAF-E3F7-B44B45FB1FA2}"/>
              </a:ext>
            </a:extLst>
          </p:cNvPr>
          <p:cNvSpPr/>
          <p:nvPr/>
        </p:nvSpPr>
        <p:spPr>
          <a:xfrm>
            <a:off x="1808766" y="1469101"/>
            <a:ext cx="355934" cy="24259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456F780-5DB9-C7D1-85AC-993187CF0FDA}"/>
              </a:ext>
            </a:extLst>
          </p:cNvPr>
          <p:cNvSpPr/>
          <p:nvPr/>
        </p:nvSpPr>
        <p:spPr>
          <a:xfrm>
            <a:off x="249569" y="3137410"/>
            <a:ext cx="1070876" cy="759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BC5DBBE8-D397-1242-A138-FF1899D7E7EC}"/>
              </a:ext>
            </a:extLst>
          </p:cNvPr>
          <p:cNvSpPr/>
          <p:nvPr/>
        </p:nvSpPr>
        <p:spPr>
          <a:xfrm>
            <a:off x="1366683" y="3434976"/>
            <a:ext cx="348777" cy="212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3E8AD-78FC-C2A5-677D-7FD38726E8A3}"/>
              </a:ext>
            </a:extLst>
          </p:cNvPr>
          <p:cNvSpPr txBox="1"/>
          <p:nvPr/>
        </p:nvSpPr>
        <p:spPr>
          <a:xfrm>
            <a:off x="120882" y="3240127"/>
            <a:ext cx="132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GPS-</a:t>
            </a:r>
            <a:r>
              <a:rPr lang="ru-RU" sz="1400" dirty="0">
                <a:solidFill>
                  <a:schemeClr val="bg1"/>
                </a:solidFill>
              </a:rPr>
              <a:t>модуль </a:t>
            </a:r>
            <a:r>
              <a:rPr lang="en-US" sz="1400" dirty="0">
                <a:solidFill>
                  <a:schemeClr val="bg1"/>
                </a:solidFill>
              </a:rPr>
              <a:t>NEO6M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07F6AF6-7677-5489-1E74-EC909D27403A}"/>
              </a:ext>
            </a:extLst>
          </p:cNvPr>
          <p:cNvSpPr/>
          <p:nvPr/>
        </p:nvSpPr>
        <p:spPr>
          <a:xfrm>
            <a:off x="85166" y="5136197"/>
            <a:ext cx="1530221" cy="13391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Печатная плата, реализованная в программе </a:t>
            </a:r>
            <a:r>
              <a:rPr lang="en-US" sz="1400" dirty="0" err="1"/>
              <a:t>Kicad</a:t>
            </a:r>
            <a:endParaRPr lang="ru-RU" sz="1400" dirty="0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76FBBB65-4D8F-0C57-3FC5-23B8DFDFD47D}"/>
              </a:ext>
            </a:extLst>
          </p:cNvPr>
          <p:cNvSpPr/>
          <p:nvPr/>
        </p:nvSpPr>
        <p:spPr>
          <a:xfrm>
            <a:off x="1647227" y="5615169"/>
            <a:ext cx="243230" cy="24259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30B70772-4D84-34F3-DCFD-912888A78718}"/>
              </a:ext>
            </a:extLst>
          </p:cNvPr>
          <p:cNvSpPr/>
          <p:nvPr/>
        </p:nvSpPr>
        <p:spPr>
          <a:xfrm>
            <a:off x="4416343" y="5563175"/>
            <a:ext cx="1231787" cy="24259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B4E06EE2-80EB-2250-9962-063BEC4F6475}"/>
              </a:ext>
            </a:extLst>
          </p:cNvPr>
          <p:cNvCxnSpPr>
            <a:cxnSpLocks/>
          </p:cNvCxnSpPr>
          <p:nvPr/>
        </p:nvCxnSpPr>
        <p:spPr>
          <a:xfrm>
            <a:off x="3962400" y="1507755"/>
            <a:ext cx="3958909" cy="179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7153E9CF-8C7F-E55B-C305-8590731DA2E1}"/>
              </a:ext>
            </a:extLst>
          </p:cNvPr>
          <p:cNvCxnSpPr>
            <a:cxnSpLocks/>
            <a:stCxn id="8" idx="3"/>
            <a:endCxn id="4" idx="0"/>
          </p:cNvCxnSpPr>
          <p:nvPr/>
        </p:nvCxnSpPr>
        <p:spPr>
          <a:xfrm flipV="1">
            <a:off x="4140330" y="2513237"/>
            <a:ext cx="3780981" cy="1063477"/>
          </a:xfrm>
          <a:prstGeom prst="bent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3B53772B-EA0D-CB88-1FF6-0DE42E915A7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627909" y="3936327"/>
            <a:ext cx="317973" cy="1626848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263ED07-F6C3-E408-963D-42393F3108F8}"/>
              </a:ext>
            </a:extLst>
          </p:cNvPr>
          <p:cNvSpPr/>
          <p:nvPr/>
        </p:nvSpPr>
        <p:spPr>
          <a:xfrm>
            <a:off x="9538116" y="5175649"/>
            <a:ext cx="1940768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Модуль учителя с логотипом продукта</a:t>
            </a:r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B76BD5C9-8B6B-4593-7D3D-FBDE79DD17AA}"/>
              </a:ext>
            </a:extLst>
          </p:cNvPr>
          <p:cNvSpPr/>
          <p:nvPr/>
        </p:nvSpPr>
        <p:spPr>
          <a:xfrm flipV="1">
            <a:off x="10284942" y="4439218"/>
            <a:ext cx="381572" cy="6969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93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80B1A8D-23A5-7C6F-D171-B27699614D43}"/>
              </a:ext>
            </a:extLst>
          </p:cNvPr>
          <p:cNvSpPr/>
          <p:nvPr/>
        </p:nvSpPr>
        <p:spPr>
          <a:xfrm>
            <a:off x="4612640" y="135468"/>
            <a:ext cx="2567094" cy="11514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Анализ себестоимости комплекта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D7C588B6-DF1E-4667-1731-7C3D17F2B3E3}"/>
              </a:ext>
            </a:extLst>
          </p:cNvPr>
          <p:cNvSpPr/>
          <p:nvPr/>
        </p:nvSpPr>
        <p:spPr>
          <a:xfrm>
            <a:off x="108374" y="1438178"/>
            <a:ext cx="5052906" cy="43891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05673F2-A2E5-0DA3-0619-8F44F3EF5EFF}"/>
              </a:ext>
            </a:extLst>
          </p:cNvPr>
          <p:cNvSpPr/>
          <p:nvPr/>
        </p:nvSpPr>
        <p:spPr>
          <a:xfrm>
            <a:off x="7179734" y="1438178"/>
            <a:ext cx="4859867" cy="43891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F4AC2-F23E-8719-1595-12D16B247A18}"/>
              </a:ext>
            </a:extLst>
          </p:cNvPr>
          <p:cNvSpPr txBox="1"/>
          <p:nvPr/>
        </p:nvSpPr>
        <p:spPr>
          <a:xfrm>
            <a:off x="1456171" y="1394367"/>
            <a:ext cx="235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Модуль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163AF-A963-EB09-5402-370691E2A3A2}"/>
              </a:ext>
            </a:extLst>
          </p:cNvPr>
          <p:cNvSpPr txBox="1"/>
          <p:nvPr/>
        </p:nvSpPr>
        <p:spPr>
          <a:xfrm>
            <a:off x="8411101" y="1375946"/>
            <a:ext cx="239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Модуль ученика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3B4D5-7C8C-F36B-30E0-864D577871D0}"/>
              </a:ext>
            </a:extLst>
          </p:cNvPr>
          <p:cNvSpPr txBox="1"/>
          <p:nvPr/>
        </p:nvSpPr>
        <p:spPr>
          <a:xfrm>
            <a:off x="537073" y="5312560"/>
            <a:ext cx="419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Стоимость модуля ≈ 2500 руб.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595CB1E-9AAC-0042-E899-80D9A816D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753663"/>
              </p:ext>
            </p:extLst>
          </p:nvPr>
        </p:nvGraphicFramePr>
        <p:xfrm>
          <a:off x="7770705" y="1891729"/>
          <a:ext cx="3677922" cy="33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745">
                  <a:extLst>
                    <a:ext uri="{9D8B030D-6E8A-4147-A177-3AD203B41FA5}">
                      <a16:colId xmlns:a16="http://schemas.microsoft.com/office/drawing/2014/main" val="1484330796"/>
                    </a:ext>
                  </a:extLst>
                </a:gridCol>
                <a:gridCol w="1823177">
                  <a:extLst>
                    <a:ext uri="{9D8B030D-6E8A-4147-A177-3AD203B41FA5}">
                      <a16:colId xmlns:a16="http://schemas.microsoft.com/office/drawing/2014/main" val="3236776964"/>
                    </a:ext>
                  </a:extLst>
                </a:gridCol>
              </a:tblGrid>
              <a:tr h="358994">
                <a:tc>
                  <a:txBody>
                    <a:bodyPr/>
                    <a:lstStyle/>
                    <a:p>
                      <a:r>
                        <a:rPr lang="ru-RU" dirty="0"/>
                        <a:t>Компонент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Стоимость, руб.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757817"/>
                  </a:ext>
                </a:extLst>
              </a:tr>
              <a:tr h="512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Модуль связи (2.4 ГГц)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150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045546"/>
                  </a:ext>
                </a:extLst>
              </a:tr>
              <a:tr h="35899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Контроллер</a:t>
                      </a:r>
                    </a:p>
                    <a:p>
                      <a:pPr algn="ctr"/>
                      <a:r>
                        <a:rPr lang="en-US" dirty="0" err="1"/>
                        <a:t>Atmega</a:t>
                      </a:r>
                      <a:r>
                        <a:rPr lang="en-US" dirty="0"/>
                        <a:t> 168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960011"/>
                  </a:ext>
                </a:extLst>
              </a:tr>
              <a:tr h="512848"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Микродинамик</a:t>
                      </a:r>
                      <a:r>
                        <a:rPr lang="ru-RU" dirty="0"/>
                        <a:t> +</a:t>
                      </a:r>
                    </a:p>
                    <a:p>
                      <a:pPr algn="ctr"/>
                      <a:r>
                        <a:rPr lang="ru-RU" dirty="0"/>
                        <a:t>светодиод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47072"/>
                  </a:ext>
                </a:extLst>
              </a:tr>
              <a:tr h="49068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Корпус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115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AEDB58-FE9C-E042-306F-2E5F4936C291}"/>
              </a:ext>
            </a:extLst>
          </p:cNvPr>
          <p:cNvSpPr txBox="1"/>
          <p:nvPr/>
        </p:nvSpPr>
        <p:spPr>
          <a:xfrm>
            <a:off x="7589657" y="5221396"/>
            <a:ext cx="4040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Стоимость модуля ≈ 750 руб.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56E0F72-6859-5928-CC91-F767EF861838}"/>
              </a:ext>
            </a:extLst>
          </p:cNvPr>
          <p:cNvSpPr/>
          <p:nvPr/>
        </p:nvSpPr>
        <p:spPr>
          <a:xfrm>
            <a:off x="1779037" y="6084684"/>
            <a:ext cx="8484174" cy="67394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18BA7-141D-2702-4265-356A41796276}"/>
              </a:ext>
            </a:extLst>
          </p:cNvPr>
          <p:cNvSpPr txBox="1"/>
          <p:nvPr/>
        </p:nvSpPr>
        <p:spPr>
          <a:xfrm>
            <a:off x="1776918" y="6190825"/>
            <a:ext cx="848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Общая себестоимость комплекта: 2500 + 32 </a:t>
            </a:r>
            <a:r>
              <a:rPr lang="en-US" sz="2400" b="1" dirty="0"/>
              <a:t>x </a:t>
            </a:r>
            <a:r>
              <a:rPr lang="ru-RU" sz="2400" b="1" dirty="0"/>
              <a:t>750 ≈ 26 500 руб.</a:t>
            </a:r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E509AFBA-8C3C-398D-3BC9-4F5726A6788B}"/>
              </a:ext>
            </a:extLst>
          </p:cNvPr>
          <p:cNvCxnSpPr>
            <a:cxnSpLocks/>
            <a:stCxn id="2" idx="1"/>
            <a:endCxn id="5" idx="0"/>
          </p:cNvCxnSpPr>
          <p:nvPr/>
        </p:nvCxnSpPr>
        <p:spPr>
          <a:xfrm rot="10800000" flipV="1">
            <a:off x="2634828" y="711200"/>
            <a:ext cx="1977813" cy="726977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EBC43089-64BF-FF1A-F86C-887AFDA0BA50}"/>
              </a:ext>
            </a:extLst>
          </p:cNvPr>
          <p:cNvCxnSpPr>
            <a:cxnSpLocks/>
            <a:stCxn id="2" idx="3"/>
            <a:endCxn id="4" idx="0"/>
          </p:cNvCxnSpPr>
          <p:nvPr/>
        </p:nvCxnSpPr>
        <p:spPr>
          <a:xfrm>
            <a:off x="7179734" y="711201"/>
            <a:ext cx="2429934" cy="726977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984D0971-025B-69BA-E922-E047C695805E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229031" y="5871652"/>
            <a:ext cx="594362" cy="505650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FA426B21-7B11-5D1F-6ED8-C03689DFA135}"/>
              </a:ext>
            </a:extLst>
          </p:cNvPr>
          <p:cNvCxnSpPr>
            <a:cxnSpLocks/>
            <a:endCxn id="12" idx="3"/>
          </p:cNvCxnSpPr>
          <p:nvPr/>
        </p:nvCxnSpPr>
        <p:spPr>
          <a:xfrm rot="5400000">
            <a:off x="10116475" y="5974035"/>
            <a:ext cx="594359" cy="30088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DC4169A-98DF-6C89-8201-58D07CAF3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320537"/>
              </p:ext>
            </p:extLst>
          </p:nvPr>
        </p:nvGraphicFramePr>
        <p:xfrm>
          <a:off x="416089" y="1856032"/>
          <a:ext cx="4437476" cy="3461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738">
                  <a:extLst>
                    <a:ext uri="{9D8B030D-6E8A-4147-A177-3AD203B41FA5}">
                      <a16:colId xmlns:a16="http://schemas.microsoft.com/office/drawing/2014/main" val="793643950"/>
                    </a:ext>
                  </a:extLst>
                </a:gridCol>
                <a:gridCol w="2218738">
                  <a:extLst>
                    <a:ext uri="{9D8B030D-6E8A-4147-A177-3AD203B41FA5}">
                      <a16:colId xmlns:a16="http://schemas.microsoft.com/office/drawing/2014/main" val="1587192948"/>
                    </a:ext>
                  </a:extLst>
                </a:gridCol>
              </a:tblGrid>
              <a:tr h="329237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Компонент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Стоимость,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697567"/>
                  </a:ext>
                </a:extLst>
              </a:tr>
              <a:tr h="5787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Модуль связи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(2.4 ГГц)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004359"/>
                  </a:ext>
                </a:extLst>
              </a:tr>
              <a:tr h="5787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GPS-</a:t>
                      </a:r>
                      <a:r>
                        <a:rPr lang="ru-RU" dirty="0"/>
                        <a:t>модуль</a:t>
                      </a:r>
                    </a:p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NEO 6M)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876738"/>
                  </a:ext>
                </a:extLst>
              </a:tr>
              <a:tr h="57872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Контроллер</a:t>
                      </a:r>
                    </a:p>
                    <a:p>
                      <a:pPr algn="ctr"/>
                      <a:r>
                        <a:rPr lang="en-US" dirty="0"/>
                        <a:t>Esp 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460190"/>
                  </a:ext>
                </a:extLst>
              </a:tr>
              <a:tr h="405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Светодиоды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70140"/>
                  </a:ext>
                </a:extLst>
              </a:tr>
              <a:tr h="405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Аккумуляторы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 </a:t>
                      </a:r>
                      <a:r>
                        <a:rPr lang="en-US" dirty="0"/>
                        <a:t>x </a:t>
                      </a:r>
                      <a:r>
                        <a:rPr lang="ru-RU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30186"/>
                  </a:ext>
                </a:extLst>
              </a:tr>
              <a:tr h="329237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Корпус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52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09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6368CAA-2423-461F-8435-E7C48E5AFF6C}"/>
              </a:ext>
            </a:extLst>
          </p:cNvPr>
          <p:cNvSpPr/>
          <p:nvPr/>
        </p:nvSpPr>
        <p:spPr>
          <a:xfrm>
            <a:off x="458188" y="5059520"/>
            <a:ext cx="2369976" cy="69668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B8CF0-422A-E77B-79DF-EA5326E7A3CE}"/>
              </a:ext>
            </a:extLst>
          </p:cNvPr>
          <p:cNvSpPr txBox="1"/>
          <p:nvPr/>
        </p:nvSpPr>
        <p:spPr>
          <a:xfrm>
            <a:off x="4038211" y="125688"/>
            <a:ext cx="4115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Целевая аудитория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B3BA63B-D64C-B145-5E98-B386CB953617}"/>
              </a:ext>
            </a:extLst>
          </p:cNvPr>
          <p:cNvSpPr/>
          <p:nvPr/>
        </p:nvSpPr>
        <p:spPr>
          <a:xfrm>
            <a:off x="4827037" y="1170144"/>
            <a:ext cx="2258008" cy="1219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0D30350B-CA91-05DA-4000-804C3967E511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rot="10800000" flipV="1">
            <a:off x="1765039" y="1779743"/>
            <a:ext cx="3061998" cy="1097549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3B60B47A-0B94-1F9E-8B4D-84C581C548DC}"/>
              </a:ext>
            </a:extLst>
          </p:cNvPr>
          <p:cNvCxnSpPr>
            <a:cxnSpLocks/>
            <a:stCxn id="3" idx="6"/>
            <a:endCxn id="18" idx="0"/>
          </p:cNvCxnSpPr>
          <p:nvPr/>
        </p:nvCxnSpPr>
        <p:spPr>
          <a:xfrm>
            <a:off x="7085045" y="1779744"/>
            <a:ext cx="3522152" cy="1097549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873AB72-F149-214F-0F8D-0E00F8F70726}"/>
              </a:ext>
            </a:extLst>
          </p:cNvPr>
          <p:cNvCxnSpPr>
            <a:cxnSpLocks/>
            <a:stCxn id="3" idx="4"/>
            <a:endCxn id="15" idx="0"/>
          </p:cNvCxnSpPr>
          <p:nvPr/>
        </p:nvCxnSpPr>
        <p:spPr>
          <a:xfrm>
            <a:off x="5956041" y="2389344"/>
            <a:ext cx="0" cy="115699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CA0436-351C-8928-5657-AF848BE4F39A}"/>
              </a:ext>
            </a:extLst>
          </p:cNvPr>
          <p:cNvSpPr txBox="1"/>
          <p:nvPr/>
        </p:nvSpPr>
        <p:spPr>
          <a:xfrm>
            <a:off x="1012779" y="5112470"/>
            <a:ext cx="1260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школы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6F6BD9-EAC2-FE4B-97F9-3ECEB71C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14" y="2877293"/>
            <a:ext cx="2993049" cy="19469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1A64339-BB35-C8C0-A6A3-AB37E9A0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390" y="3546340"/>
            <a:ext cx="3703302" cy="19469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CE4C44-8CAB-B9B1-DB46-C51C90945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918" y="2877293"/>
            <a:ext cx="3046557" cy="19594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C4426B16-0B00-6550-0204-6A755D92CB14}"/>
              </a:ext>
            </a:extLst>
          </p:cNvPr>
          <p:cNvSpPr/>
          <p:nvPr/>
        </p:nvSpPr>
        <p:spPr>
          <a:xfrm>
            <a:off x="4613330" y="5643247"/>
            <a:ext cx="2609196" cy="69668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A72122-64B3-CBC7-F36E-9032B1D97627}"/>
              </a:ext>
            </a:extLst>
          </p:cNvPr>
          <p:cNvSpPr txBox="1"/>
          <p:nvPr/>
        </p:nvSpPr>
        <p:spPr>
          <a:xfrm>
            <a:off x="4645859" y="5729980"/>
            <a:ext cx="257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Детские лагеря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6EAA9FE-CA28-8A9A-11E4-3A1178757828}"/>
              </a:ext>
            </a:extLst>
          </p:cNvPr>
          <p:cNvSpPr/>
          <p:nvPr/>
        </p:nvSpPr>
        <p:spPr>
          <a:xfrm>
            <a:off x="9166241" y="4980164"/>
            <a:ext cx="2881912" cy="95410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D96A1-E82F-6936-DDC9-A6034F822320}"/>
              </a:ext>
            </a:extLst>
          </p:cNvPr>
          <p:cNvSpPr txBox="1"/>
          <p:nvPr/>
        </p:nvSpPr>
        <p:spPr>
          <a:xfrm>
            <a:off x="9211510" y="4958128"/>
            <a:ext cx="28858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/>
              <a:t>Частные детские </a:t>
            </a:r>
          </a:p>
          <a:p>
            <a:pPr algn="ctr"/>
            <a:r>
              <a:rPr lang="ru-RU" sz="2800" b="1" dirty="0"/>
              <a:t>сады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673849-2C41-1DE1-304D-BC6AFFBDCD0D}"/>
              </a:ext>
            </a:extLst>
          </p:cNvPr>
          <p:cNvSpPr txBox="1"/>
          <p:nvPr/>
        </p:nvSpPr>
        <p:spPr>
          <a:xfrm>
            <a:off x="4877453" y="1503308"/>
            <a:ext cx="2207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Потребители</a:t>
            </a:r>
          </a:p>
        </p:txBody>
      </p:sp>
    </p:spTree>
    <p:extLst>
      <p:ext uri="{BB962C8B-B14F-4D97-AF65-F5344CB8AC3E}">
        <p14:creationId xmlns:p14="http://schemas.microsoft.com/office/powerpoint/2010/main" val="19267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3205A9-06B8-4E21-C850-B8C50B0AE268}"/>
              </a:ext>
            </a:extLst>
          </p:cNvPr>
          <p:cNvSpPr txBox="1"/>
          <p:nvPr/>
        </p:nvSpPr>
        <p:spPr>
          <a:xfrm>
            <a:off x="765109" y="317241"/>
            <a:ext cx="4067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/>
              <a:t>Наша команда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776DD-9B9E-FBC9-F7D7-55899EB71502}"/>
              </a:ext>
            </a:extLst>
          </p:cNvPr>
          <p:cNvSpPr txBox="1"/>
          <p:nvPr/>
        </p:nvSpPr>
        <p:spPr>
          <a:xfrm>
            <a:off x="5012250" y="5077078"/>
            <a:ext cx="248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Мезенцев Сергей</a:t>
            </a:r>
          </a:p>
          <a:p>
            <a:pPr algn="ctr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Программирование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Сборка прототипа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FC07-AB18-1F46-6E97-E75175460107}"/>
              </a:ext>
            </a:extLst>
          </p:cNvPr>
          <p:cNvSpPr txBox="1"/>
          <p:nvPr/>
        </p:nvSpPr>
        <p:spPr>
          <a:xfrm>
            <a:off x="8936004" y="4982811"/>
            <a:ext cx="3005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Присяжный Алексей Владимирович</a:t>
            </a:r>
          </a:p>
          <a:p>
            <a:pPr algn="ctr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Техническое руководство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Архитектура решения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7600812-165E-EE46-BA75-771C5A2E2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2" r="11277"/>
          <a:stretch/>
        </p:blipFill>
        <p:spPr>
          <a:xfrm>
            <a:off x="756085" y="1445704"/>
            <a:ext cx="2488722" cy="3242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6EB64D-2915-72D1-2CCD-551C816E699C}"/>
              </a:ext>
            </a:extLst>
          </p:cNvPr>
          <p:cNvSpPr txBox="1"/>
          <p:nvPr/>
        </p:nvSpPr>
        <p:spPr>
          <a:xfrm>
            <a:off x="681730" y="4979383"/>
            <a:ext cx="263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Наталья Владимировна </a:t>
            </a:r>
            <a:r>
              <a:rPr lang="ru-RU" dirty="0" err="1"/>
              <a:t>Папуловская</a:t>
            </a:r>
            <a:endParaRPr lang="ru-RU" dirty="0"/>
          </a:p>
          <a:p>
            <a:pPr algn="ctr"/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Научное руководство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CD3A0C7-8B62-8C77-B825-354435797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758" y="1445704"/>
            <a:ext cx="2503706" cy="3242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3838D-A819-0CF0-CE52-E32B337F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12" y="1581696"/>
            <a:ext cx="2399333" cy="2878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72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3205A9-06B8-4E21-C850-B8C50B0AE268}"/>
              </a:ext>
            </a:extLst>
          </p:cNvPr>
          <p:cNvSpPr txBox="1"/>
          <p:nvPr/>
        </p:nvSpPr>
        <p:spPr>
          <a:xfrm>
            <a:off x="3623733" y="1440922"/>
            <a:ext cx="5154507" cy="5156303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79752"/>
              </a:avLst>
            </a:prstTxWarp>
            <a:spAutoFit/>
          </a:bodyPr>
          <a:lstStyle/>
          <a:p>
            <a:r>
              <a:rPr lang="ru-RU" sz="6000" b="1" dirty="0">
                <a:solidFill>
                  <a:schemeClr val="accent1"/>
                </a:solidFill>
              </a:rPr>
              <a:t>Спасибо за внимание</a:t>
            </a:r>
            <a:endParaRPr lang="ru-RU" sz="4800" b="1" dirty="0">
              <a:solidFill>
                <a:schemeClr val="accent1"/>
              </a:solidFill>
            </a:endParaRPr>
          </a:p>
        </p:txBody>
      </p:sp>
      <p:pic>
        <p:nvPicPr>
          <p:cNvPr id="3" name="Рисунок 2" descr="Изображение выглядит как круг, графическая вставка, эмотикон, смайлик&#10;&#10;Автоматически созданное описание">
            <a:extLst>
              <a:ext uri="{FF2B5EF4-FFF2-40B4-BE49-F238E27FC236}">
                <a16:creationId xmlns:a16="http://schemas.microsoft.com/office/drawing/2014/main" id="{6374FA05-FEC9-8AD0-1476-AC1CE2552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84" b="98813" l="893" r="98810">
                        <a14:foregroundMark x1="18452" y1="12463" x2="18452" y2="12463"/>
                        <a14:foregroundMark x1="35119" y1="3561" x2="35119" y2="3561"/>
                        <a14:foregroundMark x1="25298" y1="7715" x2="25298" y2="7715"/>
                        <a14:foregroundMark x1="30060" y1="5638" x2="30060" y2="5638"/>
                        <a14:foregroundMark x1="35119" y1="13650" x2="35119" y2="13650"/>
                        <a14:foregroundMark x1="32738" y1="16914" x2="32738" y2="17507"/>
                        <a14:foregroundMark x1="33036" y1="19881" x2="32440" y2="28487"/>
                        <a14:foregroundMark x1="13095" y1="17804" x2="8631" y2="43323"/>
                        <a14:foregroundMark x1="8631" y1="43323" x2="33333" y2="83383"/>
                        <a14:foregroundMark x1="33333" y1="83383" x2="49107" y2="86944"/>
                        <a14:foregroundMark x1="49107" y1="86944" x2="73214" y2="82789"/>
                        <a14:foregroundMark x1="73214" y1="82789" x2="87202" y2="60534"/>
                        <a14:foregroundMark x1="87202" y1="60534" x2="82440" y2="37982"/>
                        <a14:foregroundMark x1="82440" y1="37982" x2="61905" y2="22255"/>
                        <a14:foregroundMark x1="61905" y1="22255" x2="24107" y2="21662"/>
                        <a14:foregroundMark x1="24107" y1="21662" x2="9524" y2="25223"/>
                        <a14:foregroundMark x1="46726" y1="18694" x2="25893" y2="24926"/>
                        <a14:foregroundMark x1="25893" y1="24926" x2="40179" y2="25519"/>
                        <a14:foregroundMark x1="40179" y1="25519" x2="52976" y2="21068"/>
                        <a14:foregroundMark x1="41964" y1="21662" x2="27976" y2="26113"/>
                        <a14:foregroundMark x1="27976" y1="26113" x2="30952" y2="29377"/>
                        <a14:foregroundMark x1="39286" y1="23442" x2="29762" y2="35312"/>
                        <a14:foregroundMark x1="35417" y1="29377" x2="24405" y2="43917"/>
                        <a14:foregroundMark x1="19940" y1="32641" x2="19345" y2="55193"/>
                        <a14:foregroundMark x1="19345" y1="55193" x2="19643" y2="55193"/>
                        <a14:foregroundMark x1="19643" y1="31157" x2="15774" y2="45697"/>
                        <a14:foregroundMark x1="8036" y1="36795" x2="4464" y2="47478"/>
                        <a14:foregroundMark x1="6548" y1="34421" x2="4167" y2="40356"/>
                        <a14:foregroundMark x1="11310" y1="61424" x2="13690" y2="65579"/>
                        <a14:foregroundMark x1="12202" y1="61128" x2="16369" y2="65579"/>
                        <a14:foregroundMark x1="11012" y1="62315" x2="12798" y2="68843"/>
                        <a14:foregroundMark x1="11310" y1="43917" x2="12500" y2="53116"/>
                        <a14:foregroundMark x1="8929" y1="43620" x2="12500" y2="51039"/>
                        <a14:foregroundMark x1="6548" y1="45104" x2="12202" y2="51335"/>
                        <a14:foregroundMark x1="8631" y1="43620" x2="12798" y2="51632"/>
                        <a14:foregroundMark x1="19643" y1="36499" x2="24107" y2="32344"/>
                        <a14:foregroundMark x1="22917" y1="35905" x2="23214" y2="30564"/>
                        <a14:foregroundMark x1="23214" y1="31454" x2="18750" y2="27003"/>
                        <a14:foregroundMark x1="20833" y1="30861" x2="14583" y2="26113"/>
                        <a14:foregroundMark x1="29167" y1="26706" x2="22321" y2="17804"/>
                        <a14:foregroundMark x1="21131" y1="17211" x2="27976" y2="20772"/>
                        <a14:foregroundMark x1="30655" y1="18694" x2="27976" y2="20772"/>
                        <a14:foregroundMark x1="40476" y1="4748" x2="33333" y2="5045"/>
                        <a14:foregroundMark x1="33333" y1="4154" x2="48512" y2="2077"/>
                        <a14:foregroundMark x1="47619" y1="1780" x2="44643" y2="2077"/>
                        <a14:foregroundMark x1="40179" y1="2374" x2="52679" y2="2077"/>
                        <a14:foregroundMark x1="52679" y1="2077" x2="64286" y2="3264"/>
                        <a14:foregroundMark x1="64881" y1="3264" x2="75595" y2="8309"/>
                        <a14:foregroundMark x1="75595" y1="8309" x2="80357" y2="12463"/>
                        <a14:foregroundMark x1="75893" y1="8309" x2="84821" y2="15134"/>
                        <a14:foregroundMark x1="84821" y1="15134" x2="96131" y2="33828"/>
                        <a14:foregroundMark x1="96131" y1="35905" x2="99107" y2="45104"/>
                        <a14:foregroundMark x1="99107" y1="53412" x2="95536" y2="64985"/>
                        <a14:foregroundMark x1="97024" y1="64392" x2="88095" y2="78042"/>
                        <a14:foregroundMark x1="88095" y1="78042" x2="88095" y2="78042"/>
                        <a14:foregroundMark x1="91369" y1="75074" x2="85119" y2="80712"/>
                        <a14:foregroundMark x1="92857" y1="72997" x2="83929" y2="82493"/>
                        <a14:foregroundMark x1="92857" y1="73591" x2="77976" y2="89021"/>
                        <a14:foregroundMark x1="90476" y1="77151" x2="81845" y2="84866"/>
                        <a14:foregroundMark x1="87500" y1="80119" x2="77679" y2="89021"/>
                        <a14:foregroundMark x1="77679" y1="89021" x2="73214" y2="90801"/>
                        <a14:foregroundMark x1="86310" y1="82789" x2="75298" y2="91395"/>
                        <a14:foregroundMark x1="75298" y1="91395" x2="61310" y2="96439"/>
                        <a14:foregroundMark x1="61310" y1="96439" x2="44048" y2="96439"/>
                        <a14:foregroundMark x1="45238" y1="40653" x2="35714" y2="47774"/>
                        <a14:foregroundMark x1="35714" y1="47774" x2="44048" y2="70030"/>
                        <a14:foregroundMark x1="44048" y1="70030" x2="57738" y2="67656"/>
                        <a14:foregroundMark x1="48214" y1="43917" x2="42857" y2="67656"/>
                        <a14:foregroundMark x1="42857" y1="67656" x2="44048" y2="67359"/>
                        <a14:foregroundMark x1="55357" y1="48071" x2="52976" y2="64985"/>
                        <a14:foregroundMark x1="63988" y1="49258" x2="61607" y2="65875"/>
                        <a14:foregroundMark x1="62202" y1="52819" x2="62202" y2="67359"/>
                        <a14:foregroundMark x1="62202" y1="67359" x2="61905" y2="67062"/>
                        <a14:foregroundMark x1="42560" y1="39169" x2="66369" y2="49555"/>
                        <a14:foregroundMark x1="66369" y1="49555" x2="66964" y2="53709"/>
                        <a14:foregroundMark x1="56548" y1="38576" x2="38690" y2="48071"/>
                        <a14:foregroundMark x1="38690" y1="48071" x2="37500" y2="53709"/>
                        <a14:foregroundMark x1="34821" y1="44510" x2="31250" y2="66766"/>
                        <a14:foregroundMark x1="31250" y1="66766" x2="33631" y2="68546"/>
                        <a14:foregroundMark x1="36012" y1="64688" x2="47321" y2="75371"/>
                        <a14:foregroundMark x1="47321" y1="75371" x2="49405" y2="75371"/>
                        <a14:foregroundMark x1="44940" y1="73887" x2="63988" y2="72404"/>
                        <a14:foregroundMark x1="63988" y1="72404" x2="66071" y2="69436"/>
                        <a14:foregroundMark x1="69345" y1="44214" x2="72619" y2="58160"/>
                        <a14:foregroundMark x1="72619" y1="58160" x2="68452" y2="69733"/>
                        <a14:foregroundMark x1="68452" y1="69733" x2="53274" y2="78932"/>
                        <a14:foregroundMark x1="48810" y1="78932" x2="36012" y2="73887"/>
                        <a14:foregroundMark x1="36012" y1="73887" x2="26488" y2="60237"/>
                        <a14:foregroundMark x1="27381" y1="59347" x2="30655" y2="45401"/>
                        <a14:foregroundMark x1="30655" y1="45401" x2="36905" y2="40356"/>
                        <a14:foregroundMark x1="32440" y1="42730" x2="43155" y2="37389"/>
                        <a14:foregroundMark x1="43155" y1="37389" x2="46726" y2="37092"/>
                        <a14:foregroundMark x1="32440" y1="41246" x2="50000" y2="35312"/>
                        <a14:foregroundMark x1="50000" y1="35312" x2="63393" y2="38576"/>
                        <a14:foregroundMark x1="63393" y1="38576" x2="65476" y2="40059"/>
                        <a14:foregroundMark x1="69048" y1="43027" x2="71429" y2="53412"/>
                        <a14:foregroundMark x1="66964" y1="49852" x2="65774" y2="45104"/>
                        <a14:foregroundMark x1="60714" y1="63501" x2="53869" y2="75074"/>
                        <a14:foregroundMark x1="53869" y1="75074" x2="53869" y2="75371"/>
                        <a14:foregroundMark x1="73214" y1="22552" x2="76488" y2="20475"/>
                        <a14:foregroundMark x1="11607" y1="19585" x2="1488" y2="41543"/>
                        <a14:foregroundMark x1="1488" y1="41543" x2="893" y2="53412"/>
                        <a14:foregroundMark x1="893" y1="53412" x2="6250" y2="70920"/>
                        <a14:foregroundMark x1="7440" y1="74184" x2="25000" y2="91098"/>
                        <a14:foregroundMark x1="25000" y1="91098" x2="46429" y2="98813"/>
                        <a14:foregroundMark x1="46429" y1="98813" x2="62500" y2="97626"/>
                        <a14:backgroundMark x1="13393" y1="9792" x2="13393" y2="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08" y="1713100"/>
            <a:ext cx="4538648" cy="455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3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4501F-5A32-2F12-CC53-F8E098492D4D}"/>
              </a:ext>
            </a:extLst>
          </p:cNvPr>
          <p:cNvSpPr txBox="1"/>
          <p:nvPr/>
        </p:nvSpPr>
        <p:spPr>
          <a:xfrm>
            <a:off x="3862873" y="248816"/>
            <a:ext cx="4466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Видеопрезентация</a:t>
            </a:r>
            <a:endParaRPr lang="ru-RU" sz="32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7166E-15C1-FDA0-C878-210B66A4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23" y="1447954"/>
            <a:ext cx="9975153" cy="47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932CC5-1407-F62F-4577-6705E758E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1" b="92857" l="8197" r="88525">
                        <a14:foregroundMark x1="50820" y1="5357" x2="50820" y2="5357"/>
                        <a14:foregroundMark x1="31148" y1="82143" x2="31148" y2="82143"/>
                        <a14:foregroundMark x1="30328" y1="89286" x2="30328" y2="89286"/>
                        <a14:foregroundMark x1="68852" y1="91964" x2="68852" y2="91964"/>
                        <a14:foregroundMark x1="82787" y1="85714" x2="83607" y2="84821"/>
                        <a14:foregroundMark x1="59836" y1="92857" x2="59836" y2="92857"/>
                        <a14:foregroundMark x1="29508" y1="91964" x2="29508" y2="919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35494" y="3045259"/>
            <a:ext cx="1122956" cy="10309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8B539A-3D07-FBC7-48EF-AA43BB840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90" b="93220" l="6897" r="92241">
                        <a14:foregroundMark x1="58621" y1="9322" x2="58621" y2="9322"/>
                        <a14:foregroundMark x1="55172" y1="4237" x2="55172" y2="4237"/>
                        <a14:foregroundMark x1="6897" y1="52542" x2="6897" y2="52542"/>
                        <a14:foregroundMark x1="93103" y1="50000" x2="93103" y2="50000"/>
                        <a14:foregroundMark x1="49138" y1="93220" x2="49138" y2="93220"/>
                        <a14:foregroundMark x1="21552" y1="91525" x2="21552" y2="91525"/>
                        <a14:foregroundMark x1="19828" y1="91525" x2="19828" y2="915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2427" y="5263065"/>
            <a:ext cx="1104900" cy="11239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6F9988-3124-2DEF-A447-5EB3FFC3B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71" b="90323" l="2878" r="89209">
                        <a14:foregroundMark x1="33813" y1="8871" x2="47482" y2="8871"/>
                        <a14:foregroundMark x1="15108" y1="61290" x2="8633" y2="78226"/>
                        <a14:foregroundMark x1="4317" y1="76613" x2="3597" y2="79839"/>
                        <a14:foregroundMark x1="89928" y1="64516" x2="89928" y2="64516"/>
                        <a14:foregroundMark x1="64748" y1="87903" x2="64748" y2="87903"/>
                        <a14:foregroundMark x1="71223" y1="86290" x2="71223" y2="86290"/>
                        <a14:foregroundMark x1="49640" y1="90323" x2="47482" y2="89516"/>
                        <a14:foregroundMark x1="38129" y1="89516" x2="38129" y2="89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5704" y="5522642"/>
            <a:ext cx="1323975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ADECBB-6BAD-082D-ACFA-52A00524A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17" b="95802" l="0" r="98964">
                        <a14:foregroundMark x1="84456" y1="22710" x2="84456" y2="22710"/>
                        <a14:foregroundMark x1="84197" y1="16412" x2="87306" y2="25191"/>
                        <a14:foregroundMark x1="80570" y1="16603" x2="85233" y2="36069"/>
                        <a14:foregroundMark x1="79016" y1="13359" x2="91710" y2="32824"/>
                        <a14:foregroundMark x1="82642" y1="32252" x2="87047" y2="50382"/>
                        <a14:foregroundMark x1="74611" y1="36450" x2="74611" y2="66031"/>
                        <a14:foregroundMark x1="71244" y1="45802" x2="54404" y2="63168"/>
                        <a14:foregroundMark x1="60881" y1="55916" x2="55699" y2="69084"/>
                        <a14:foregroundMark x1="35492" y1="51145" x2="29275" y2="57443"/>
                        <a14:foregroundMark x1="31865" y1="47137" x2="23834" y2="54771"/>
                        <a14:foregroundMark x1="33938" y1="41412" x2="16321" y2="52863"/>
                        <a14:foregroundMark x1="19948" y1="37214" x2="9585" y2="54580"/>
                        <a14:foregroundMark x1="19689" y1="39504" x2="19430" y2="54580"/>
                        <a14:foregroundMark x1="9585" y1="38168" x2="7254" y2="56107"/>
                        <a14:foregroundMark x1="4922" y1="52099" x2="13212" y2="16412"/>
                        <a14:foregroundMark x1="11658" y1="20038" x2="37047" y2="11450"/>
                        <a14:foregroundMark x1="31606" y1="24427" x2="48446" y2="25382"/>
                        <a14:foregroundMark x1="37047" y1="23473" x2="55181" y2="25954"/>
                        <a14:foregroundMark x1="46891" y1="26527" x2="44301" y2="21374"/>
                        <a14:foregroundMark x1="29793" y1="16603" x2="10881" y2="38550"/>
                        <a14:foregroundMark x1="30052" y1="9542" x2="5181" y2="30916"/>
                        <a14:foregroundMark x1="11658" y1="19275" x2="55699" y2="6679"/>
                        <a14:foregroundMark x1="55699" y1="6679" x2="59585" y2="8015"/>
                        <a14:foregroundMark x1="25648" y1="10305" x2="518" y2="34542"/>
                        <a14:foregroundMark x1="11917" y1="29389" x2="4663" y2="65649"/>
                        <a14:foregroundMark x1="4922" y1="37786" x2="12176" y2="71756"/>
                        <a14:foregroundMark x1="12176" y1="71756" x2="12176" y2="71756"/>
                        <a14:foregroundMark x1="23575" y1="51336" x2="75648" y2="80153"/>
                        <a14:foregroundMark x1="75648" y1="80153" x2="79016" y2="83588"/>
                        <a14:foregroundMark x1="69948" y1="42557" x2="78497" y2="82061"/>
                        <a14:foregroundMark x1="78497" y1="82061" x2="78238" y2="80725"/>
                        <a14:foregroundMark x1="70466" y1="41221" x2="84715" y2="77863"/>
                        <a14:foregroundMark x1="84715" y1="77863" x2="84974" y2="76718"/>
                        <a14:foregroundMark x1="79534" y1="41221" x2="58290" y2="74046"/>
                        <a14:foregroundMark x1="58290" y1="74046" x2="9585" y2="73664"/>
                        <a14:foregroundMark x1="9585" y1="73664" x2="45078" y2="96947"/>
                        <a14:foregroundMark x1="45078" y1="96947" x2="91451" y2="87786"/>
                        <a14:foregroundMark x1="91451" y1="87786" x2="45337" y2="83969"/>
                        <a14:foregroundMark x1="45337" y1="83969" x2="16321" y2="16985"/>
                        <a14:foregroundMark x1="16321" y1="16985" x2="62694" y2="3626"/>
                        <a14:foregroundMark x1="62694" y1="3626" x2="97409" y2="26145"/>
                        <a14:foregroundMark x1="97409" y1="26145" x2="54922" y2="7252"/>
                        <a14:foregroundMark x1="54922" y1="7252" x2="25907" y2="36260"/>
                        <a14:foregroundMark x1="25907" y1="36260" x2="82124" y2="32443"/>
                        <a14:foregroundMark x1="82124" y1="32443" x2="35233" y2="35496"/>
                        <a14:foregroundMark x1="35233" y1="35496" x2="44301" y2="72137"/>
                        <a14:foregroundMark x1="44301" y1="72137" x2="79016" y2="54008"/>
                        <a14:foregroundMark x1="72280" y1="89885" x2="48705" y2="91412"/>
                        <a14:foregroundMark x1="69171" y1="93702" x2="50259" y2="96374"/>
                        <a14:foregroundMark x1="91969" y1="74809" x2="91969" y2="39695"/>
                        <a14:foregroundMark x1="90933" y1="48092" x2="90155" y2="31298"/>
                        <a14:foregroundMark x1="91710" y1="47519" x2="91451" y2="30725"/>
                        <a14:foregroundMark x1="95855" y1="24427" x2="95855" y2="61069"/>
                        <a14:foregroundMark x1="94041" y1="42557" x2="95855" y2="72519"/>
                        <a14:foregroundMark x1="95596" y1="62786" x2="97150" y2="78817"/>
                        <a14:foregroundMark x1="97927" y1="59924" x2="96891" y2="76718"/>
                        <a14:foregroundMark x1="98187" y1="72901" x2="98964" y2="78626"/>
                        <a14:foregroundMark x1="80311" y1="12595" x2="64508" y2="5916"/>
                        <a14:foregroundMark x1="79793" y1="6870" x2="66321" y2="5534"/>
                        <a14:foregroundMark x1="66580" y1="3817" x2="51813" y2="4962"/>
                        <a14:foregroundMark x1="48964" y1="4771" x2="30829" y2="74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710" y="2967363"/>
            <a:ext cx="1032688" cy="1401888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графическая вставка, мультфильм, улыбк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E154AED4-EADB-46BF-D6D7-4B0DB8C6EB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57" b="95886" l="2945" r="96933">
                        <a14:foregroundMark x1="31043" y1="17722" x2="31043" y2="17722"/>
                        <a14:foregroundMark x1="31166" y1="3323" x2="31166" y2="3323"/>
                        <a14:foregroundMark x1="25644" y1="2848" x2="25644" y2="2848"/>
                        <a14:foregroundMark x1="6994" y1="22785" x2="6994" y2="22785"/>
                        <a14:foregroundMark x1="3190" y1="41614" x2="3190" y2="41614"/>
                        <a14:foregroundMark x1="29202" y1="55222" x2="29202" y2="55222"/>
                        <a14:foregroundMark x1="28098" y1="57595" x2="28098" y2="57595"/>
                        <a14:foregroundMark x1="32147" y1="55380" x2="32147" y2="55380"/>
                        <a14:foregroundMark x1="72883" y1="71203" x2="72883" y2="71203"/>
                        <a14:foregroundMark x1="76442" y1="71203" x2="76442" y2="71203"/>
                        <a14:foregroundMark x1="77055" y1="73259" x2="77055" y2="73259"/>
                        <a14:foregroundMark x1="92393" y1="69304" x2="92393" y2="69304"/>
                        <a14:foregroundMark x1="96933" y1="71203" x2="96933" y2="71203"/>
                        <a14:foregroundMark x1="41840" y1="71677" x2="41840" y2="71677"/>
                        <a14:foregroundMark x1="31043" y1="54114" x2="31043" y2="54114"/>
                        <a14:foregroundMark x1="38528" y1="84177" x2="38528" y2="84177"/>
                        <a14:foregroundMark x1="39387" y1="77848" x2="39387" y2="77848"/>
                        <a14:foregroundMark x1="46135" y1="82753" x2="46135" y2="82753"/>
                        <a14:foregroundMark x1="37914" y1="81487" x2="37914" y2="81487"/>
                        <a14:foregroundMark x1="33620" y1="80854" x2="33620" y2="80854"/>
                        <a14:foregroundMark x1="36810" y1="80854" x2="36810" y2="80854"/>
                        <a14:foregroundMark x1="34479" y1="81329" x2="34479" y2="81329"/>
                        <a14:foregroundMark x1="33374" y1="81962" x2="33374" y2="81962"/>
                        <a14:foregroundMark x1="30184" y1="81646" x2="30184" y2="81646"/>
                        <a14:foregroundMark x1="27485" y1="81487" x2="27485" y2="81487"/>
                        <a14:foregroundMark x1="23681" y1="80696" x2="23681" y2="80696"/>
                        <a14:foregroundMark x1="22945" y1="80380" x2="22454" y2="80222"/>
                        <a14:foregroundMark x1="21104" y1="79589" x2="21104" y2="79589"/>
                        <a14:foregroundMark x1="18528" y1="77532" x2="18528" y2="77532"/>
                        <a14:foregroundMark x1="18528" y1="77532" x2="18160" y2="77057"/>
                        <a14:foregroundMark x1="13988" y1="79430" x2="13988" y2="79430"/>
                        <a14:foregroundMark x1="14110" y1="79272" x2="14110" y2="79272"/>
                        <a14:foregroundMark x1="13742" y1="85601" x2="14110" y2="86076"/>
                        <a14:foregroundMark x1="15337" y1="82278" x2="15337" y2="82278"/>
                        <a14:foregroundMark x1="15337" y1="82278" x2="15337" y2="82278"/>
                        <a14:foregroundMark x1="15828" y1="83070" x2="24540" y2="87816"/>
                        <a14:foregroundMark x1="27607" y1="87975" x2="44785" y2="88766"/>
                        <a14:foregroundMark x1="36196" y1="89082" x2="50552" y2="91456"/>
                        <a14:foregroundMark x1="26135" y1="54114" x2="28712" y2="55063"/>
                        <a14:foregroundMark x1="71043" y1="72468" x2="77791" y2="69304"/>
                        <a14:foregroundMark x1="52883" y1="94304" x2="52883" y2="94304"/>
                        <a14:foregroundMark x1="39141" y1="95095" x2="39387" y2="96044"/>
                        <a14:foregroundMark x1="58405" y1="95253" x2="60245" y2="95095"/>
                        <a14:foregroundMark x1="61840" y1="95253" x2="62945" y2="95411"/>
                        <a14:foregroundMark x1="32025" y1="2057" x2="32025" y2="2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96" y="165977"/>
            <a:ext cx="1870474" cy="1450478"/>
          </a:xfrm>
          <a:prstGeom prst="rect">
            <a:avLst/>
          </a:prstGeom>
        </p:spPr>
      </p:pic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FECA31CF-AC36-F069-17F2-37D7D045B6B2}"/>
              </a:ext>
            </a:extLst>
          </p:cNvPr>
          <p:cNvSpPr/>
          <p:nvPr/>
        </p:nvSpPr>
        <p:spPr>
          <a:xfrm>
            <a:off x="6935756" y="4218701"/>
            <a:ext cx="578317" cy="584718"/>
          </a:xfrm>
          <a:custGeom>
            <a:avLst/>
            <a:gdLst>
              <a:gd name="connsiteX0" fmla="*/ 566057 w 578317"/>
              <a:gd name="connsiteY0" fmla="*/ 0 h 584718"/>
              <a:gd name="connsiteX1" fmla="*/ 503853 w 578317"/>
              <a:gd name="connsiteY1" fmla="*/ 379445 h 584718"/>
              <a:gd name="connsiteX2" fmla="*/ 0 w 578317"/>
              <a:gd name="connsiteY2" fmla="*/ 584718 h 58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317" h="584718">
                <a:moveTo>
                  <a:pt x="566057" y="0"/>
                </a:moveTo>
                <a:cubicBezTo>
                  <a:pt x="582126" y="140996"/>
                  <a:pt x="598196" y="281992"/>
                  <a:pt x="503853" y="379445"/>
                </a:cubicBezTo>
                <a:cubicBezTo>
                  <a:pt x="409510" y="476898"/>
                  <a:pt x="43543" y="469641"/>
                  <a:pt x="0" y="584718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3E966546-82FF-8A09-3686-433A889CADAE}"/>
              </a:ext>
            </a:extLst>
          </p:cNvPr>
          <p:cNvSpPr/>
          <p:nvPr/>
        </p:nvSpPr>
        <p:spPr>
          <a:xfrm>
            <a:off x="5880904" y="5014913"/>
            <a:ext cx="395488" cy="789992"/>
          </a:xfrm>
          <a:custGeom>
            <a:avLst/>
            <a:gdLst>
              <a:gd name="connsiteX0" fmla="*/ 395488 w 395488"/>
              <a:gd name="connsiteY0" fmla="*/ 0 h 789992"/>
              <a:gd name="connsiteX1" fmla="*/ 59586 w 395488"/>
              <a:gd name="connsiteY1" fmla="*/ 311021 h 789992"/>
              <a:gd name="connsiteX2" fmla="*/ 146672 w 395488"/>
              <a:gd name="connsiteY2" fmla="*/ 789992 h 78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488" h="789992">
                <a:moveTo>
                  <a:pt x="395488" y="0"/>
                </a:moveTo>
                <a:cubicBezTo>
                  <a:pt x="248271" y="89678"/>
                  <a:pt x="101055" y="179356"/>
                  <a:pt x="59586" y="311021"/>
                </a:cubicBezTo>
                <a:cubicBezTo>
                  <a:pt x="18117" y="442686"/>
                  <a:pt x="-86593" y="781698"/>
                  <a:pt x="146672" y="789992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4C2B05B4-687C-0336-2DBE-ADDFCB622365}"/>
              </a:ext>
            </a:extLst>
          </p:cNvPr>
          <p:cNvSpPr/>
          <p:nvPr/>
        </p:nvSpPr>
        <p:spPr>
          <a:xfrm>
            <a:off x="8465976" y="3484693"/>
            <a:ext cx="1206759" cy="476486"/>
          </a:xfrm>
          <a:custGeom>
            <a:avLst/>
            <a:gdLst>
              <a:gd name="connsiteX0" fmla="*/ 0 w 1206759"/>
              <a:gd name="connsiteY0" fmla="*/ 273698 h 476486"/>
              <a:gd name="connsiteX1" fmla="*/ 771331 w 1206759"/>
              <a:gd name="connsiteY1" fmla="*/ 466530 h 476486"/>
              <a:gd name="connsiteX2" fmla="*/ 1206759 w 1206759"/>
              <a:gd name="connsiteY2" fmla="*/ 0 h 47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759" h="476486">
                <a:moveTo>
                  <a:pt x="0" y="273698"/>
                </a:moveTo>
                <a:cubicBezTo>
                  <a:pt x="285102" y="392922"/>
                  <a:pt x="570205" y="512146"/>
                  <a:pt x="771331" y="466530"/>
                </a:cubicBezTo>
                <a:cubicBezTo>
                  <a:pt x="972457" y="420914"/>
                  <a:pt x="1059543" y="114041"/>
                  <a:pt x="1206759" y="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DE8BD010-E721-0930-B83A-47A5676C924A}"/>
              </a:ext>
            </a:extLst>
          </p:cNvPr>
          <p:cNvSpPr/>
          <p:nvPr/>
        </p:nvSpPr>
        <p:spPr>
          <a:xfrm>
            <a:off x="10058401" y="2680374"/>
            <a:ext cx="1480457" cy="1859837"/>
          </a:xfrm>
          <a:custGeom>
            <a:avLst/>
            <a:gdLst>
              <a:gd name="connsiteX0" fmla="*/ 0 w 1480457"/>
              <a:gd name="connsiteY0" fmla="*/ 207160 h 1859837"/>
              <a:gd name="connsiteX1" fmla="*/ 864636 w 1480457"/>
              <a:gd name="connsiteY1" fmla="*/ 45429 h 1859837"/>
              <a:gd name="connsiteX2" fmla="*/ 503853 w 1480457"/>
              <a:gd name="connsiteY2" fmla="*/ 928727 h 1859837"/>
              <a:gd name="connsiteX3" fmla="*/ 640702 w 1480457"/>
              <a:gd name="connsiteY3" fmla="*/ 1836907 h 1859837"/>
              <a:gd name="connsiteX4" fmla="*/ 1324947 w 1480457"/>
              <a:gd name="connsiteY4" fmla="*/ 1569429 h 1859837"/>
              <a:gd name="connsiteX5" fmla="*/ 1480457 w 1480457"/>
              <a:gd name="connsiteY5" fmla="*/ 1370376 h 185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0457" h="1859837">
                <a:moveTo>
                  <a:pt x="0" y="207160"/>
                </a:moveTo>
                <a:cubicBezTo>
                  <a:pt x="390330" y="66164"/>
                  <a:pt x="780661" y="-74832"/>
                  <a:pt x="864636" y="45429"/>
                </a:cubicBezTo>
                <a:cubicBezTo>
                  <a:pt x="948611" y="165690"/>
                  <a:pt x="541175" y="630147"/>
                  <a:pt x="503853" y="928727"/>
                </a:cubicBezTo>
                <a:cubicBezTo>
                  <a:pt x="466531" y="1227307"/>
                  <a:pt x="503853" y="1730123"/>
                  <a:pt x="640702" y="1836907"/>
                </a:cubicBezTo>
                <a:cubicBezTo>
                  <a:pt x="777551" y="1943691"/>
                  <a:pt x="1184988" y="1647184"/>
                  <a:pt x="1324947" y="1569429"/>
                </a:cubicBezTo>
                <a:cubicBezTo>
                  <a:pt x="1464906" y="1491674"/>
                  <a:pt x="1454539" y="1370376"/>
                  <a:pt x="1480457" y="1370376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17EB77-8B71-1B03-A023-5FE858CEF243}"/>
              </a:ext>
            </a:extLst>
          </p:cNvPr>
          <p:cNvSpPr/>
          <p:nvPr/>
        </p:nvSpPr>
        <p:spPr>
          <a:xfrm>
            <a:off x="8073608" y="4349330"/>
            <a:ext cx="591421" cy="839755"/>
          </a:xfrm>
          <a:custGeom>
            <a:avLst/>
            <a:gdLst>
              <a:gd name="connsiteX0" fmla="*/ 93788 w 591421"/>
              <a:gd name="connsiteY0" fmla="*/ 0 h 839755"/>
              <a:gd name="connsiteX1" fmla="*/ 37805 w 591421"/>
              <a:gd name="connsiteY1" fmla="*/ 503853 h 839755"/>
              <a:gd name="connsiteX2" fmla="*/ 591421 w 591421"/>
              <a:gd name="connsiteY2" fmla="*/ 839755 h 83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421" h="839755">
                <a:moveTo>
                  <a:pt x="93788" y="0"/>
                </a:moveTo>
                <a:cubicBezTo>
                  <a:pt x="24327" y="181947"/>
                  <a:pt x="-45134" y="363894"/>
                  <a:pt x="37805" y="503853"/>
                </a:cubicBezTo>
                <a:cubicBezTo>
                  <a:pt x="120744" y="643812"/>
                  <a:pt x="300099" y="802433"/>
                  <a:pt x="591421" y="839755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B5C06E88-E2F6-38E5-E917-14E2B9B72779}"/>
              </a:ext>
            </a:extLst>
          </p:cNvPr>
          <p:cNvSpPr/>
          <p:nvPr/>
        </p:nvSpPr>
        <p:spPr>
          <a:xfrm>
            <a:off x="9367935" y="4930073"/>
            <a:ext cx="1082351" cy="445624"/>
          </a:xfrm>
          <a:custGeom>
            <a:avLst/>
            <a:gdLst>
              <a:gd name="connsiteX0" fmla="*/ 0 w 1082351"/>
              <a:gd name="connsiteY0" fmla="*/ 265232 h 445624"/>
              <a:gd name="connsiteX1" fmla="*/ 833535 w 1082351"/>
              <a:gd name="connsiteY1" fmla="*/ 3975 h 445624"/>
              <a:gd name="connsiteX2" fmla="*/ 1082351 w 1082351"/>
              <a:gd name="connsiteY2" fmla="*/ 445624 h 44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351" h="445624">
                <a:moveTo>
                  <a:pt x="0" y="265232"/>
                </a:moveTo>
                <a:cubicBezTo>
                  <a:pt x="326571" y="119571"/>
                  <a:pt x="653143" y="-26090"/>
                  <a:pt x="833535" y="3975"/>
                </a:cubicBezTo>
                <a:cubicBezTo>
                  <a:pt x="1013927" y="34040"/>
                  <a:pt x="981788" y="434220"/>
                  <a:pt x="1082351" y="445624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A23099A3-E79C-4793-0684-5F1918D94170}"/>
              </a:ext>
            </a:extLst>
          </p:cNvPr>
          <p:cNvSpPr/>
          <p:nvPr/>
        </p:nvSpPr>
        <p:spPr>
          <a:xfrm>
            <a:off x="7259216" y="1034271"/>
            <a:ext cx="2289024" cy="974666"/>
          </a:xfrm>
          <a:custGeom>
            <a:avLst/>
            <a:gdLst>
              <a:gd name="connsiteX0" fmla="*/ 0 w 2289024"/>
              <a:gd name="connsiteY0" fmla="*/ 609181 h 974666"/>
              <a:gd name="connsiteX1" fmla="*/ 298580 w 2289024"/>
              <a:gd name="connsiteY1" fmla="*/ 951304 h 974666"/>
              <a:gd name="connsiteX2" fmla="*/ 1579984 w 2289024"/>
              <a:gd name="connsiteY2" fmla="*/ 30683 h 974666"/>
              <a:gd name="connsiteX3" fmla="*/ 2282890 w 2289024"/>
              <a:gd name="connsiteY3" fmla="*/ 273279 h 974666"/>
              <a:gd name="connsiteX4" fmla="*/ 1984310 w 2289024"/>
              <a:gd name="connsiteY4" fmla="*/ 808234 h 97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9024" h="974666">
                <a:moveTo>
                  <a:pt x="0" y="609181"/>
                </a:moveTo>
                <a:cubicBezTo>
                  <a:pt x="17624" y="828450"/>
                  <a:pt x="35249" y="1047720"/>
                  <a:pt x="298580" y="951304"/>
                </a:cubicBezTo>
                <a:cubicBezTo>
                  <a:pt x="561911" y="854888"/>
                  <a:pt x="1249266" y="143687"/>
                  <a:pt x="1579984" y="30683"/>
                </a:cubicBezTo>
                <a:cubicBezTo>
                  <a:pt x="1910702" y="-82321"/>
                  <a:pt x="2215502" y="143687"/>
                  <a:pt x="2282890" y="273279"/>
                </a:cubicBezTo>
                <a:cubicBezTo>
                  <a:pt x="2350278" y="402871"/>
                  <a:pt x="1837094" y="770912"/>
                  <a:pt x="1984310" y="808234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D9F6E208-1414-2297-660B-EB27354549A8}"/>
              </a:ext>
            </a:extLst>
          </p:cNvPr>
          <p:cNvSpPr/>
          <p:nvPr/>
        </p:nvSpPr>
        <p:spPr>
          <a:xfrm>
            <a:off x="7377350" y="2259273"/>
            <a:ext cx="1325001" cy="1058189"/>
          </a:xfrm>
          <a:custGeom>
            <a:avLst/>
            <a:gdLst>
              <a:gd name="connsiteX0" fmla="*/ 1325001 w 1325001"/>
              <a:gd name="connsiteY0" fmla="*/ 0 h 1058189"/>
              <a:gd name="connsiteX1" fmla="*/ 1045083 w 1325001"/>
              <a:gd name="connsiteY1" fmla="*/ 398106 h 1058189"/>
              <a:gd name="connsiteX2" fmla="*/ 267531 w 1325001"/>
              <a:gd name="connsiteY2" fmla="*/ 87085 h 1058189"/>
              <a:gd name="connsiteX3" fmla="*/ 6274 w 1325001"/>
              <a:gd name="connsiteY3" fmla="*/ 671804 h 1058189"/>
              <a:gd name="connsiteX4" fmla="*/ 68478 w 1325001"/>
              <a:gd name="connsiteY4" fmla="*/ 1057469 h 105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001" h="1058189">
                <a:moveTo>
                  <a:pt x="1325001" y="0"/>
                </a:moveTo>
                <a:cubicBezTo>
                  <a:pt x="1273164" y="191796"/>
                  <a:pt x="1221328" y="383592"/>
                  <a:pt x="1045083" y="398106"/>
                </a:cubicBezTo>
                <a:cubicBezTo>
                  <a:pt x="868838" y="412620"/>
                  <a:pt x="440666" y="41469"/>
                  <a:pt x="267531" y="87085"/>
                </a:cubicBezTo>
                <a:cubicBezTo>
                  <a:pt x="94396" y="132701"/>
                  <a:pt x="39449" y="510073"/>
                  <a:pt x="6274" y="671804"/>
                </a:cubicBezTo>
                <a:cubicBezTo>
                  <a:pt x="-26902" y="833535"/>
                  <a:pt x="82992" y="1073020"/>
                  <a:pt x="68478" y="1057469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1D77FF-CAF9-5121-8331-C8E9A5A0BEC0}"/>
              </a:ext>
            </a:extLst>
          </p:cNvPr>
          <p:cNvSpPr txBox="1"/>
          <p:nvPr/>
        </p:nvSpPr>
        <p:spPr>
          <a:xfrm>
            <a:off x="-20376" y="165977"/>
            <a:ext cx="5255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Преимущества </a:t>
            </a:r>
          </a:p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Group Tracker</a:t>
            </a:r>
            <a:endParaRPr lang="ru-RU" sz="3600" b="1" dirty="0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B528EF79-BD06-EA39-B2D5-E53279D663B0}"/>
              </a:ext>
            </a:extLst>
          </p:cNvPr>
          <p:cNvSpPr/>
          <p:nvPr/>
        </p:nvSpPr>
        <p:spPr>
          <a:xfrm>
            <a:off x="237653" y="3810294"/>
            <a:ext cx="2872181" cy="835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AFA16D-48ED-B5DC-3EA5-25306C5FA358}"/>
              </a:ext>
            </a:extLst>
          </p:cNvPr>
          <p:cNvSpPr txBox="1"/>
          <p:nvPr/>
        </p:nvSpPr>
        <p:spPr>
          <a:xfrm>
            <a:off x="151390" y="3911085"/>
            <a:ext cx="304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/>
              <a:t>Родители всегда знают, где находятся их дети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EA723373-417D-9777-C971-462CF5AD4FFD}"/>
              </a:ext>
            </a:extLst>
          </p:cNvPr>
          <p:cNvSpPr/>
          <p:nvPr/>
        </p:nvSpPr>
        <p:spPr>
          <a:xfrm>
            <a:off x="244816" y="1584028"/>
            <a:ext cx="2872181" cy="10711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14CD5-0F16-04FF-B180-16F2FB36BBC3}"/>
              </a:ext>
            </a:extLst>
          </p:cNvPr>
          <p:cNvSpPr txBox="1"/>
          <p:nvPr/>
        </p:nvSpPr>
        <p:spPr>
          <a:xfrm>
            <a:off x="244816" y="1655192"/>
            <a:ext cx="2872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Преподаватель сразу же узнает об отставании ребёнка</a:t>
            </a:r>
            <a:endParaRPr lang="ru-RU" sz="1800" dirty="0"/>
          </a:p>
          <a:p>
            <a:endParaRPr lang="ru-RU" dirty="0"/>
          </a:p>
        </p:txBody>
      </p:sp>
      <p:pic>
        <p:nvPicPr>
          <p:cNvPr id="2" name="Рисунок 1" descr="Изображение выглядит как круг, графическая вставка, эмотикон, смайлик&#10;&#10;Автоматически созданное описание">
            <a:extLst>
              <a:ext uri="{FF2B5EF4-FFF2-40B4-BE49-F238E27FC236}">
                <a16:creationId xmlns:a16="http://schemas.microsoft.com/office/drawing/2014/main" id="{2C3AB280-AEF2-9B1E-F93E-5B288C36D6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484" b="98813" l="893" r="98810">
                        <a14:foregroundMark x1="18452" y1="12463" x2="18452" y2="12463"/>
                        <a14:foregroundMark x1="35119" y1="3561" x2="35119" y2="3561"/>
                        <a14:foregroundMark x1="25298" y1="7715" x2="25298" y2="7715"/>
                        <a14:foregroundMark x1="30060" y1="5638" x2="30060" y2="5638"/>
                        <a14:foregroundMark x1="35119" y1="13650" x2="35119" y2="13650"/>
                        <a14:foregroundMark x1="32738" y1="16914" x2="32738" y2="17507"/>
                        <a14:foregroundMark x1="33036" y1="19881" x2="32440" y2="28487"/>
                        <a14:foregroundMark x1="13095" y1="17804" x2="8631" y2="43323"/>
                        <a14:foregroundMark x1="8631" y1="43323" x2="33333" y2="83383"/>
                        <a14:foregroundMark x1="33333" y1="83383" x2="49107" y2="86944"/>
                        <a14:foregroundMark x1="49107" y1="86944" x2="73214" y2="82789"/>
                        <a14:foregroundMark x1="73214" y1="82789" x2="87202" y2="60534"/>
                        <a14:foregroundMark x1="87202" y1="60534" x2="82440" y2="37982"/>
                        <a14:foregroundMark x1="82440" y1="37982" x2="61905" y2="22255"/>
                        <a14:foregroundMark x1="61905" y1="22255" x2="24107" y2="21662"/>
                        <a14:foregroundMark x1="24107" y1="21662" x2="9524" y2="25223"/>
                        <a14:foregroundMark x1="46726" y1="18694" x2="25893" y2="24926"/>
                        <a14:foregroundMark x1="25893" y1="24926" x2="40179" y2="25519"/>
                        <a14:foregroundMark x1="40179" y1="25519" x2="52976" y2="21068"/>
                        <a14:foregroundMark x1="41964" y1="21662" x2="27976" y2="26113"/>
                        <a14:foregroundMark x1="27976" y1="26113" x2="30952" y2="29377"/>
                        <a14:foregroundMark x1="39286" y1="23442" x2="29762" y2="35312"/>
                        <a14:foregroundMark x1="35417" y1="29377" x2="24405" y2="43917"/>
                        <a14:foregroundMark x1="19940" y1="32641" x2="19345" y2="55193"/>
                        <a14:foregroundMark x1="19345" y1="55193" x2="19643" y2="55193"/>
                        <a14:foregroundMark x1="19643" y1="31157" x2="15774" y2="45697"/>
                        <a14:foregroundMark x1="8036" y1="36795" x2="4464" y2="47478"/>
                        <a14:foregroundMark x1="6548" y1="34421" x2="4167" y2="40356"/>
                        <a14:foregroundMark x1="11310" y1="61424" x2="13690" y2="65579"/>
                        <a14:foregroundMark x1="12202" y1="61128" x2="16369" y2="65579"/>
                        <a14:foregroundMark x1="11012" y1="62315" x2="12798" y2="68843"/>
                        <a14:foregroundMark x1="11310" y1="43917" x2="12500" y2="53116"/>
                        <a14:foregroundMark x1="8929" y1="43620" x2="12500" y2="51039"/>
                        <a14:foregroundMark x1="6548" y1="45104" x2="12202" y2="51335"/>
                        <a14:foregroundMark x1="8631" y1="43620" x2="12798" y2="51632"/>
                        <a14:foregroundMark x1="19643" y1="36499" x2="24107" y2="32344"/>
                        <a14:foregroundMark x1="22917" y1="35905" x2="23214" y2="30564"/>
                        <a14:foregroundMark x1="23214" y1="31454" x2="18750" y2="27003"/>
                        <a14:foregroundMark x1="20833" y1="30861" x2="14583" y2="26113"/>
                        <a14:foregroundMark x1="29167" y1="26706" x2="22321" y2="17804"/>
                        <a14:foregroundMark x1="21131" y1="17211" x2="27976" y2="20772"/>
                        <a14:foregroundMark x1="30655" y1="18694" x2="27976" y2="20772"/>
                        <a14:foregroundMark x1="40476" y1="4748" x2="33333" y2="5045"/>
                        <a14:foregroundMark x1="33333" y1="4154" x2="48512" y2="2077"/>
                        <a14:foregroundMark x1="47619" y1="1780" x2="44643" y2="2077"/>
                        <a14:foregroundMark x1="40179" y1="2374" x2="52679" y2="2077"/>
                        <a14:foregroundMark x1="52679" y1="2077" x2="64286" y2="3264"/>
                        <a14:foregroundMark x1="64881" y1="3264" x2="75595" y2="8309"/>
                        <a14:foregroundMark x1="75595" y1="8309" x2="80357" y2="12463"/>
                        <a14:foregroundMark x1="75893" y1="8309" x2="84821" y2="15134"/>
                        <a14:foregroundMark x1="84821" y1="15134" x2="96131" y2="33828"/>
                        <a14:foregroundMark x1="96131" y1="35905" x2="99107" y2="45104"/>
                        <a14:foregroundMark x1="99107" y1="53412" x2="95536" y2="64985"/>
                        <a14:foregroundMark x1="97024" y1="64392" x2="88095" y2="78042"/>
                        <a14:foregroundMark x1="88095" y1="78042" x2="88095" y2="78042"/>
                        <a14:foregroundMark x1="91369" y1="75074" x2="85119" y2="80712"/>
                        <a14:foregroundMark x1="92857" y1="72997" x2="83929" y2="82493"/>
                        <a14:foregroundMark x1="92857" y1="73591" x2="77976" y2="89021"/>
                        <a14:foregroundMark x1="90476" y1="77151" x2="81845" y2="84866"/>
                        <a14:foregroundMark x1="87500" y1="80119" x2="77679" y2="89021"/>
                        <a14:foregroundMark x1="77679" y1="89021" x2="73214" y2="90801"/>
                        <a14:foregroundMark x1="86310" y1="82789" x2="75298" y2="91395"/>
                        <a14:foregroundMark x1="75298" y1="91395" x2="61310" y2="96439"/>
                        <a14:foregroundMark x1="61310" y1="96439" x2="44048" y2="96439"/>
                        <a14:foregroundMark x1="45238" y1="40653" x2="35714" y2="47774"/>
                        <a14:foregroundMark x1="35714" y1="47774" x2="44048" y2="70030"/>
                        <a14:foregroundMark x1="44048" y1="70030" x2="57738" y2="67656"/>
                        <a14:foregroundMark x1="48214" y1="43917" x2="42857" y2="67656"/>
                        <a14:foregroundMark x1="42857" y1="67656" x2="44048" y2="67359"/>
                        <a14:foregroundMark x1="55357" y1="48071" x2="52976" y2="64985"/>
                        <a14:foregroundMark x1="63988" y1="49258" x2="61607" y2="65875"/>
                        <a14:foregroundMark x1="62202" y1="52819" x2="62202" y2="67359"/>
                        <a14:foregroundMark x1="62202" y1="67359" x2="61905" y2="67062"/>
                        <a14:foregroundMark x1="42560" y1="39169" x2="66369" y2="49555"/>
                        <a14:foregroundMark x1="66369" y1="49555" x2="66964" y2="53709"/>
                        <a14:foregroundMark x1="56548" y1="38576" x2="38690" y2="48071"/>
                        <a14:foregroundMark x1="38690" y1="48071" x2="37500" y2="53709"/>
                        <a14:foregroundMark x1="34821" y1="44510" x2="31250" y2="66766"/>
                        <a14:foregroundMark x1="31250" y1="66766" x2="33631" y2="68546"/>
                        <a14:foregroundMark x1="36012" y1="64688" x2="47321" y2="75371"/>
                        <a14:foregroundMark x1="47321" y1="75371" x2="49405" y2="75371"/>
                        <a14:foregroundMark x1="44940" y1="73887" x2="63988" y2="72404"/>
                        <a14:foregroundMark x1="63988" y1="72404" x2="66071" y2="69436"/>
                        <a14:foregroundMark x1="69345" y1="44214" x2="72619" y2="58160"/>
                        <a14:foregroundMark x1="72619" y1="58160" x2="68452" y2="69733"/>
                        <a14:foregroundMark x1="68452" y1="69733" x2="53274" y2="78932"/>
                        <a14:foregroundMark x1="48810" y1="78932" x2="36012" y2="73887"/>
                        <a14:foregroundMark x1="36012" y1="73887" x2="26488" y2="60237"/>
                        <a14:foregroundMark x1="27381" y1="59347" x2="30655" y2="45401"/>
                        <a14:foregroundMark x1="30655" y1="45401" x2="36905" y2="40356"/>
                        <a14:foregroundMark x1="32440" y1="42730" x2="43155" y2="37389"/>
                        <a14:foregroundMark x1="43155" y1="37389" x2="46726" y2="37092"/>
                        <a14:foregroundMark x1="32440" y1="41246" x2="50000" y2="35312"/>
                        <a14:foregroundMark x1="50000" y1="35312" x2="63393" y2="38576"/>
                        <a14:foregroundMark x1="63393" y1="38576" x2="65476" y2="40059"/>
                        <a14:foregroundMark x1="69048" y1="43027" x2="71429" y2="53412"/>
                        <a14:foregroundMark x1="66964" y1="49852" x2="65774" y2="45104"/>
                        <a14:foregroundMark x1="60714" y1="63501" x2="53869" y2="75074"/>
                        <a14:foregroundMark x1="53869" y1="75074" x2="53869" y2="75371"/>
                        <a14:foregroundMark x1="73214" y1="22552" x2="76488" y2="20475"/>
                        <a14:foregroundMark x1="11607" y1="19585" x2="1488" y2="41543"/>
                        <a14:foregroundMark x1="1488" y1="41543" x2="893" y2="53412"/>
                        <a14:foregroundMark x1="893" y1="53412" x2="6250" y2="70920"/>
                        <a14:foregroundMark x1="7440" y1="74184" x2="25000" y2="91098"/>
                        <a14:foregroundMark x1="25000" y1="91098" x2="46429" y2="98813"/>
                        <a14:foregroundMark x1="46429" y1="98813" x2="62500" y2="97626"/>
                        <a14:backgroundMark x1="13393" y1="9792" x2="13393" y2="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029" y="1729479"/>
            <a:ext cx="669475" cy="671437"/>
          </a:xfrm>
          <a:prstGeom prst="rect">
            <a:avLst/>
          </a:prstGeom>
        </p:spPr>
      </p:pic>
      <p:pic>
        <p:nvPicPr>
          <p:cNvPr id="3" name="Рисунок 2" descr="Изображение выглядит как круг, графическая вставка, эмотикон, смайлик&#10;&#10;Автоматически созданное описание">
            <a:extLst>
              <a:ext uri="{FF2B5EF4-FFF2-40B4-BE49-F238E27FC236}">
                <a16:creationId xmlns:a16="http://schemas.microsoft.com/office/drawing/2014/main" id="{5B8628C3-1126-781B-7C4D-5D74A65F9F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484" b="98813" l="893" r="98810">
                        <a14:foregroundMark x1="18452" y1="12463" x2="18452" y2="12463"/>
                        <a14:foregroundMark x1="35119" y1="3561" x2="35119" y2="3561"/>
                        <a14:foregroundMark x1="25298" y1="7715" x2="25298" y2="7715"/>
                        <a14:foregroundMark x1="30060" y1="5638" x2="30060" y2="5638"/>
                        <a14:foregroundMark x1="35119" y1="13650" x2="35119" y2="13650"/>
                        <a14:foregroundMark x1="32738" y1="16914" x2="32738" y2="17507"/>
                        <a14:foregroundMark x1="33036" y1="19881" x2="32440" y2="28487"/>
                        <a14:foregroundMark x1="13095" y1="17804" x2="8631" y2="43323"/>
                        <a14:foregroundMark x1="8631" y1="43323" x2="33333" y2="83383"/>
                        <a14:foregroundMark x1="33333" y1="83383" x2="49107" y2="86944"/>
                        <a14:foregroundMark x1="49107" y1="86944" x2="73214" y2="82789"/>
                        <a14:foregroundMark x1="73214" y1="82789" x2="87202" y2="60534"/>
                        <a14:foregroundMark x1="87202" y1="60534" x2="82440" y2="37982"/>
                        <a14:foregroundMark x1="82440" y1="37982" x2="61905" y2="22255"/>
                        <a14:foregroundMark x1="61905" y1="22255" x2="24107" y2="21662"/>
                        <a14:foregroundMark x1="24107" y1="21662" x2="9524" y2="25223"/>
                        <a14:foregroundMark x1="46726" y1="18694" x2="25893" y2="24926"/>
                        <a14:foregroundMark x1="25893" y1="24926" x2="40179" y2="25519"/>
                        <a14:foregroundMark x1="40179" y1="25519" x2="52976" y2="21068"/>
                        <a14:foregroundMark x1="41964" y1="21662" x2="27976" y2="26113"/>
                        <a14:foregroundMark x1="27976" y1="26113" x2="30952" y2="29377"/>
                        <a14:foregroundMark x1="39286" y1="23442" x2="29762" y2="35312"/>
                        <a14:foregroundMark x1="35417" y1="29377" x2="24405" y2="43917"/>
                        <a14:foregroundMark x1="19940" y1="32641" x2="19345" y2="55193"/>
                        <a14:foregroundMark x1="19345" y1="55193" x2="19643" y2="55193"/>
                        <a14:foregroundMark x1="19643" y1="31157" x2="15774" y2="45697"/>
                        <a14:foregroundMark x1="8036" y1="36795" x2="4464" y2="47478"/>
                        <a14:foregroundMark x1="6548" y1="34421" x2="4167" y2="40356"/>
                        <a14:foregroundMark x1="11310" y1="61424" x2="13690" y2="65579"/>
                        <a14:foregroundMark x1="12202" y1="61128" x2="16369" y2="65579"/>
                        <a14:foregroundMark x1="11012" y1="62315" x2="12798" y2="68843"/>
                        <a14:foregroundMark x1="11310" y1="43917" x2="12500" y2="53116"/>
                        <a14:foregroundMark x1="8929" y1="43620" x2="12500" y2="51039"/>
                        <a14:foregroundMark x1="6548" y1="45104" x2="12202" y2="51335"/>
                        <a14:foregroundMark x1="8631" y1="43620" x2="12798" y2="51632"/>
                        <a14:foregroundMark x1="19643" y1="36499" x2="24107" y2="32344"/>
                        <a14:foregroundMark x1="22917" y1="35905" x2="23214" y2="30564"/>
                        <a14:foregroundMark x1="23214" y1="31454" x2="18750" y2="27003"/>
                        <a14:foregroundMark x1="20833" y1="30861" x2="14583" y2="26113"/>
                        <a14:foregroundMark x1="29167" y1="26706" x2="22321" y2="17804"/>
                        <a14:foregroundMark x1="21131" y1="17211" x2="27976" y2="20772"/>
                        <a14:foregroundMark x1="30655" y1="18694" x2="27976" y2="20772"/>
                        <a14:foregroundMark x1="40476" y1="4748" x2="33333" y2="5045"/>
                        <a14:foregroundMark x1="33333" y1="4154" x2="48512" y2="2077"/>
                        <a14:foregroundMark x1="47619" y1="1780" x2="44643" y2="2077"/>
                        <a14:foregroundMark x1="40179" y1="2374" x2="52679" y2="2077"/>
                        <a14:foregroundMark x1="52679" y1="2077" x2="64286" y2="3264"/>
                        <a14:foregroundMark x1="64881" y1="3264" x2="75595" y2="8309"/>
                        <a14:foregroundMark x1="75595" y1="8309" x2="80357" y2="12463"/>
                        <a14:foregroundMark x1="75893" y1="8309" x2="84821" y2="15134"/>
                        <a14:foregroundMark x1="84821" y1="15134" x2="96131" y2="33828"/>
                        <a14:foregroundMark x1="96131" y1="35905" x2="99107" y2="45104"/>
                        <a14:foregroundMark x1="99107" y1="53412" x2="95536" y2="64985"/>
                        <a14:foregroundMark x1="97024" y1="64392" x2="88095" y2="78042"/>
                        <a14:foregroundMark x1="88095" y1="78042" x2="88095" y2="78042"/>
                        <a14:foregroundMark x1="91369" y1="75074" x2="85119" y2="80712"/>
                        <a14:foregroundMark x1="92857" y1="72997" x2="83929" y2="82493"/>
                        <a14:foregroundMark x1="92857" y1="73591" x2="77976" y2="89021"/>
                        <a14:foregroundMark x1="90476" y1="77151" x2="81845" y2="84866"/>
                        <a14:foregroundMark x1="87500" y1="80119" x2="77679" y2="89021"/>
                        <a14:foregroundMark x1="77679" y1="89021" x2="73214" y2="90801"/>
                        <a14:foregroundMark x1="86310" y1="82789" x2="75298" y2="91395"/>
                        <a14:foregroundMark x1="75298" y1="91395" x2="61310" y2="96439"/>
                        <a14:foregroundMark x1="61310" y1="96439" x2="44048" y2="96439"/>
                        <a14:foregroundMark x1="45238" y1="40653" x2="35714" y2="47774"/>
                        <a14:foregroundMark x1="35714" y1="47774" x2="44048" y2="70030"/>
                        <a14:foregroundMark x1="44048" y1="70030" x2="57738" y2="67656"/>
                        <a14:foregroundMark x1="48214" y1="43917" x2="42857" y2="67656"/>
                        <a14:foregroundMark x1="42857" y1="67656" x2="44048" y2="67359"/>
                        <a14:foregroundMark x1="55357" y1="48071" x2="52976" y2="64985"/>
                        <a14:foregroundMark x1="63988" y1="49258" x2="61607" y2="65875"/>
                        <a14:foregroundMark x1="62202" y1="52819" x2="62202" y2="67359"/>
                        <a14:foregroundMark x1="62202" y1="67359" x2="61905" y2="67062"/>
                        <a14:foregroundMark x1="42560" y1="39169" x2="66369" y2="49555"/>
                        <a14:foregroundMark x1="66369" y1="49555" x2="66964" y2="53709"/>
                        <a14:foregroundMark x1="56548" y1="38576" x2="38690" y2="48071"/>
                        <a14:foregroundMark x1="38690" y1="48071" x2="37500" y2="53709"/>
                        <a14:foregroundMark x1="34821" y1="44510" x2="31250" y2="66766"/>
                        <a14:foregroundMark x1="31250" y1="66766" x2="33631" y2="68546"/>
                        <a14:foregroundMark x1="36012" y1="64688" x2="47321" y2="75371"/>
                        <a14:foregroundMark x1="47321" y1="75371" x2="49405" y2="75371"/>
                        <a14:foregroundMark x1="44940" y1="73887" x2="63988" y2="72404"/>
                        <a14:foregroundMark x1="63988" y1="72404" x2="66071" y2="69436"/>
                        <a14:foregroundMark x1="69345" y1="44214" x2="72619" y2="58160"/>
                        <a14:foregroundMark x1="72619" y1="58160" x2="68452" y2="69733"/>
                        <a14:foregroundMark x1="68452" y1="69733" x2="53274" y2="78932"/>
                        <a14:foregroundMark x1="48810" y1="78932" x2="36012" y2="73887"/>
                        <a14:foregroundMark x1="36012" y1="73887" x2="26488" y2="60237"/>
                        <a14:foregroundMark x1="27381" y1="59347" x2="30655" y2="45401"/>
                        <a14:foregroundMark x1="30655" y1="45401" x2="36905" y2="40356"/>
                        <a14:foregroundMark x1="32440" y1="42730" x2="43155" y2="37389"/>
                        <a14:foregroundMark x1="43155" y1="37389" x2="46726" y2="37092"/>
                        <a14:foregroundMark x1="32440" y1="41246" x2="50000" y2="35312"/>
                        <a14:foregroundMark x1="50000" y1="35312" x2="63393" y2="38576"/>
                        <a14:foregroundMark x1="63393" y1="38576" x2="65476" y2="40059"/>
                        <a14:foregroundMark x1="69048" y1="43027" x2="71429" y2="53412"/>
                        <a14:foregroundMark x1="66964" y1="49852" x2="65774" y2="45104"/>
                        <a14:foregroundMark x1="60714" y1="63501" x2="53869" y2="75074"/>
                        <a14:foregroundMark x1="53869" y1="75074" x2="53869" y2="75371"/>
                        <a14:foregroundMark x1="73214" y1="22552" x2="76488" y2="20475"/>
                        <a14:foregroundMark x1="11607" y1="19585" x2="1488" y2="41543"/>
                        <a14:foregroundMark x1="1488" y1="41543" x2="893" y2="53412"/>
                        <a14:foregroundMark x1="893" y1="53412" x2="6250" y2="70920"/>
                        <a14:foregroundMark x1="7440" y1="74184" x2="25000" y2="91098"/>
                        <a14:foregroundMark x1="25000" y1="91098" x2="46429" y2="98813"/>
                        <a14:foregroundMark x1="46429" y1="98813" x2="62500" y2="97626"/>
                        <a14:backgroundMark x1="13393" y1="9792" x2="13393" y2="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06" y="4530088"/>
            <a:ext cx="669475" cy="671437"/>
          </a:xfrm>
          <a:prstGeom prst="rect">
            <a:avLst/>
          </a:prstGeom>
        </p:spPr>
      </p:pic>
      <p:pic>
        <p:nvPicPr>
          <p:cNvPr id="4" name="Рисунок 3" descr="Изображение выглядит как круг, графическая вставка, эмотикон, смайлик&#10;&#10;Автоматически созданное описание">
            <a:extLst>
              <a:ext uri="{FF2B5EF4-FFF2-40B4-BE49-F238E27FC236}">
                <a16:creationId xmlns:a16="http://schemas.microsoft.com/office/drawing/2014/main" id="{85F2699D-AD3D-DD0F-4C26-A812935B44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484" b="98813" l="893" r="98810">
                        <a14:foregroundMark x1="18452" y1="12463" x2="18452" y2="12463"/>
                        <a14:foregroundMark x1="35119" y1="3561" x2="35119" y2="3561"/>
                        <a14:foregroundMark x1="25298" y1="7715" x2="25298" y2="7715"/>
                        <a14:foregroundMark x1="30060" y1="5638" x2="30060" y2="5638"/>
                        <a14:foregroundMark x1="35119" y1="13650" x2="35119" y2="13650"/>
                        <a14:foregroundMark x1="32738" y1="16914" x2="32738" y2="17507"/>
                        <a14:foregroundMark x1="33036" y1="19881" x2="32440" y2="28487"/>
                        <a14:foregroundMark x1="13095" y1="17804" x2="8631" y2="43323"/>
                        <a14:foregroundMark x1="8631" y1="43323" x2="33333" y2="83383"/>
                        <a14:foregroundMark x1="33333" y1="83383" x2="49107" y2="86944"/>
                        <a14:foregroundMark x1="49107" y1="86944" x2="73214" y2="82789"/>
                        <a14:foregroundMark x1="73214" y1="82789" x2="87202" y2="60534"/>
                        <a14:foregroundMark x1="87202" y1="60534" x2="82440" y2="37982"/>
                        <a14:foregroundMark x1="82440" y1="37982" x2="61905" y2="22255"/>
                        <a14:foregroundMark x1="61905" y1="22255" x2="24107" y2="21662"/>
                        <a14:foregroundMark x1="24107" y1="21662" x2="9524" y2="25223"/>
                        <a14:foregroundMark x1="46726" y1="18694" x2="25893" y2="24926"/>
                        <a14:foregroundMark x1="25893" y1="24926" x2="40179" y2="25519"/>
                        <a14:foregroundMark x1="40179" y1="25519" x2="52976" y2="21068"/>
                        <a14:foregroundMark x1="41964" y1="21662" x2="27976" y2="26113"/>
                        <a14:foregroundMark x1="27976" y1="26113" x2="30952" y2="29377"/>
                        <a14:foregroundMark x1="39286" y1="23442" x2="29762" y2="35312"/>
                        <a14:foregroundMark x1="35417" y1="29377" x2="24405" y2="43917"/>
                        <a14:foregroundMark x1="19940" y1="32641" x2="19345" y2="55193"/>
                        <a14:foregroundMark x1="19345" y1="55193" x2="19643" y2="55193"/>
                        <a14:foregroundMark x1="19643" y1="31157" x2="15774" y2="45697"/>
                        <a14:foregroundMark x1="8036" y1="36795" x2="4464" y2="47478"/>
                        <a14:foregroundMark x1="6548" y1="34421" x2="4167" y2="40356"/>
                        <a14:foregroundMark x1="11310" y1="61424" x2="13690" y2="65579"/>
                        <a14:foregroundMark x1="12202" y1="61128" x2="16369" y2="65579"/>
                        <a14:foregroundMark x1="11012" y1="62315" x2="12798" y2="68843"/>
                        <a14:foregroundMark x1="11310" y1="43917" x2="12500" y2="53116"/>
                        <a14:foregroundMark x1="8929" y1="43620" x2="12500" y2="51039"/>
                        <a14:foregroundMark x1="6548" y1="45104" x2="12202" y2="51335"/>
                        <a14:foregroundMark x1="8631" y1="43620" x2="12798" y2="51632"/>
                        <a14:foregroundMark x1="19643" y1="36499" x2="24107" y2="32344"/>
                        <a14:foregroundMark x1="22917" y1="35905" x2="23214" y2="30564"/>
                        <a14:foregroundMark x1="23214" y1="31454" x2="18750" y2="27003"/>
                        <a14:foregroundMark x1="20833" y1="30861" x2="14583" y2="26113"/>
                        <a14:foregroundMark x1="29167" y1="26706" x2="22321" y2="17804"/>
                        <a14:foregroundMark x1="21131" y1="17211" x2="27976" y2="20772"/>
                        <a14:foregroundMark x1="30655" y1="18694" x2="27976" y2="20772"/>
                        <a14:foregroundMark x1="40476" y1="4748" x2="33333" y2="5045"/>
                        <a14:foregroundMark x1="33333" y1="4154" x2="48512" y2="2077"/>
                        <a14:foregroundMark x1="47619" y1="1780" x2="44643" y2="2077"/>
                        <a14:foregroundMark x1="40179" y1="2374" x2="52679" y2="2077"/>
                        <a14:foregroundMark x1="52679" y1="2077" x2="64286" y2="3264"/>
                        <a14:foregroundMark x1="64881" y1="3264" x2="75595" y2="8309"/>
                        <a14:foregroundMark x1="75595" y1="8309" x2="80357" y2="12463"/>
                        <a14:foregroundMark x1="75893" y1="8309" x2="84821" y2="15134"/>
                        <a14:foregroundMark x1="84821" y1="15134" x2="96131" y2="33828"/>
                        <a14:foregroundMark x1="96131" y1="35905" x2="99107" y2="45104"/>
                        <a14:foregroundMark x1="99107" y1="53412" x2="95536" y2="64985"/>
                        <a14:foregroundMark x1="97024" y1="64392" x2="88095" y2="78042"/>
                        <a14:foregroundMark x1="88095" y1="78042" x2="88095" y2="78042"/>
                        <a14:foregroundMark x1="91369" y1="75074" x2="85119" y2="80712"/>
                        <a14:foregroundMark x1="92857" y1="72997" x2="83929" y2="82493"/>
                        <a14:foregroundMark x1="92857" y1="73591" x2="77976" y2="89021"/>
                        <a14:foregroundMark x1="90476" y1="77151" x2="81845" y2="84866"/>
                        <a14:foregroundMark x1="87500" y1="80119" x2="77679" y2="89021"/>
                        <a14:foregroundMark x1="77679" y1="89021" x2="73214" y2="90801"/>
                        <a14:foregroundMark x1="86310" y1="82789" x2="75298" y2="91395"/>
                        <a14:foregroundMark x1="75298" y1="91395" x2="61310" y2="96439"/>
                        <a14:foregroundMark x1="61310" y1="96439" x2="44048" y2="96439"/>
                        <a14:foregroundMark x1="45238" y1="40653" x2="35714" y2="47774"/>
                        <a14:foregroundMark x1="35714" y1="47774" x2="44048" y2="70030"/>
                        <a14:foregroundMark x1="44048" y1="70030" x2="57738" y2="67656"/>
                        <a14:foregroundMark x1="48214" y1="43917" x2="42857" y2="67656"/>
                        <a14:foregroundMark x1="42857" y1="67656" x2="44048" y2="67359"/>
                        <a14:foregroundMark x1="55357" y1="48071" x2="52976" y2="64985"/>
                        <a14:foregroundMark x1="63988" y1="49258" x2="61607" y2="65875"/>
                        <a14:foregroundMark x1="62202" y1="52819" x2="62202" y2="67359"/>
                        <a14:foregroundMark x1="62202" y1="67359" x2="61905" y2="67062"/>
                        <a14:foregroundMark x1="42560" y1="39169" x2="66369" y2="49555"/>
                        <a14:foregroundMark x1="66369" y1="49555" x2="66964" y2="53709"/>
                        <a14:foregroundMark x1="56548" y1="38576" x2="38690" y2="48071"/>
                        <a14:foregroundMark x1="38690" y1="48071" x2="37500" y2="53709"/>
                        <a14:foregroundMark x1="34821" y1="44510" x2="31250" y2="66766"/>
                        <a14:foregroundMark x1="31250" y1="66766" x2="33631" y2="68546"/>
                        <a14:foregroundMark x1="36012" y1="64688" x2="47321" y2="75371"/>
                        <a14:foregroundMark x1="47321" y1="75371" x2="49405" y2="75371"/>
                        <a14:foregroundMark x1="44940" y1="73887" x2="63988" y2="72404"/>
                        <a14:foregroundMark x1="63988" y1="72404" x2="66071" y2="69436"/>
                        <a14:foregroundMark x1="69345" y1="44214" x2="72619" y2="58160"/>
                        <a14:foregroundMark x1="72619" y1="58160" x2="68452" y2="69733"/>
                        <a14:foregroundMark x1="68452" y1="69733" x2="53274" y2="78932"/>
                        <a14:foregroundMark x1="48810" y1="78932" x2="36012" y2="73887"/>
                        <a14:foregroundMark x1="36012" y1="73887" x2="26488" y2="60237"/>
                        <a14:foregroundMark x1="27381" y1="59347" x2="30655" y2="45401"/>
                        <a14:foregroundMark x1="30655" y1="45401" x2="36905" y2="40356"/>
                        <a14:foregroundMark x1="32440" y1="42730" x2="43155" y2="37389"/>
                        <a14:foregroundMark x1="43155" y1="37389" x2="46726" y2="37092"/>
                        <a14:foregroundMark x1="32440" y1="41246" x2="50000" y2="35312"/>
                        <a14:foregroundMark x1="50000" y1="35312" x2="63393" y2="38576"/>
                        <a14:foregroundMark x1="63393" y1="38576" x2="65476" y2="40059"/>
                        <a14:foregroundMark x1="69048" y1="43027" x2="71429" y2="53412"/>
                        <a14:foregroundMark x1="66964" y1="49852" x2="65774" y2="45104"/>
                        <a14:foregroundMark x1="60714" y1="63501" x2="53869" y2="75074"/>
                        <a14:foregroundMark x1="53869" y1="75074" x2="53869" y2="75371"/>
                        <a14:foregroundMark x1="73214" y1="22552" x2="76488" y2="20475"/>
                        <a14:foregroundMark x1="11607" y1="19585" x2="1488" y2="41543"/>
                        <a14:foregroundMark x1="1488" y1="41543" x2="893" y2="53412"/>
                        <a14:foregroundMark x1="893" y1="53412" x2="6250" y2="70920"/>
                        <a14:foregroundMark x1="7440" y1="74184" x2="25000" y2="91098"/>
                        <a14:foregroundMark x1="25000" y1="91098" x2="46429" y2="98813"/>
                        <a14:foregroundMark x1="46429" y1="98813" x2="62500" y2="97626"/>
                        <a14:backgroundMark x1="13393" y1="9792" x2="13393" y2="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52" y="4870368"/>
            <a:ext cx="669475" cy="671437"/>
          </a:xfrm>
          <a:prstGeom prst="rect">
            <a:avLst/>
          </a:prstGeom>
        </p:spPr>
      </p:pic>
      <p:pic>
        <p:nvPicPr>
          <p:cNvPr id="5" name="Рисунок 4" descr="Изображение выглядит как круг, графическая вставка, эмотикон, смайлик&#10;&#10;Автоматически созданное описание">
            <a:extLst>
              <a:ext uri="{FF2B5EF4-FFF2-40B4-BE49-F238E27FC236}">
                <a16:creationId xmlns:a16="http://schemas.microsoft.com/office/drawing/2014/main" id="{1DC998D1-6227-3E39-C944-2BD20A645E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484" b="98813" l="893" r="98810">
                        <a14:foregroundMark x1="18452" y1="12463" x2="18452" y2="12463"/>
                        <a14:foregroundMark x1="35119" y1="3561" x2="35119" y2="3561"/>
                        <a14:foregroundMark x1="25298" y1="7715" x2="25298" y2="7715"/>
                        <a14:foregroundMark x1="30060" y1="5638" x2="30060" y2="5638"/>
                        <a14:foregroundMark x1="35119" y1="13650" x2="35119" y2="13650"/>
                        <a14:foregroundMark x1="32738" y1="16914" x2="32738" y2="17507"/>
                        <a14:foregroundMark x1="33036" y1="19881" x2="32440" y2="28487"/>
                        <a14:foregroundMark x1="13095" y1="17804" x2="8631" y2="43323"/>
                        <a14:foregroundMark x1="8631" y1="43323" x2="33333" y2="83383"/>
                        <a14:foregroundMark x1="33333" y1="83383" x2="49107" y2="86944"/>
                        <a14:foregroundMark x1="49107" y1="86944" x2="73214" y2="82789"/>
                        <a14:foregroundMark x1="73214" y1="82789" x2="87202" y2="60534"/>
                        <a14:foregroundMark x1="87202" y1="60534" x2="82440" y2="37982"/>
                        <a14:foregroundMark x1="82440" y1="37982" x2="61905" y2="22255"/>
                        <a14:foregroundMark x1="61905" y1="22255" x2="24107" y2="21662"/>
                        <a14:foregroundMark x1="24107" y1="21662" x2="9524" y2="25223"/>
                        <a14:foregroundMark x1="46726" y1="18694" x2="25893" y2="24926"/>
                        <a14:foregroundMark x1="25893" y1="24926" x2="40179" y2="25519"/>
                        <a14:foregroundMark x1="40179" y1="25519" x2="52976" y2="21068"/>
                        <a14:foregroundMark x1="41964" y1="21662" x2="27976" y2="26113"/>
                        <a14:foregroundMark x1="27976" y1="26113" x2="30952" y2="29377"/>
                        <a14:foregroundMark x1="39286" y1="23442" x2="29762" y2="35312"/>
                        <a14:foregroundMark x1="35417" y1="29377" x2="24405" y2="43917"/>
                        <a14:foregroundMark x1="19940" y1="32641" x2="19345" y2="55193"/>
                        <a14:foregroundMark x1="19345" y1="55193" x2="19643" y2="55193"/>
                        <a14:foregroundMark x1="19643" y1="31157" x2="15774" y2="45697"/>
                        <a14:foregroundMark x1="8036" y1="36795" x2="4464" y2="47478"/>
                        <a14:foregroundMark x1="6548" y1="34421" x2="4167" y2="40356"/>
                        <a14:foregroundMark x1="11310" y1="61424" x2="13690" y2="65579"/>
                        <a14:foregroundMark x1="12202" y1="61128" x2="16369" y2="65579"/>
                        <a14:foregroundMark x1="11012" y1="62315" x2="12798" y2="68843"/>
                        <a14:foregroundMark x1="11310" y1="43917" x2="12500" y2="53116"/>
                        <a14:foregroundMark x1="8929" y1="43620" x2="12500" y2="51039"/>
                        <a14:foregroundMark x1="6548" y1="45104" x2="12202" y2="51335"/>
                        <a14:foregroundMark x1="8631" y1="43620" x2="12798" y2="51632"/>
                        <a14:foregroundMark x1="19643" y1="36499" x2="24107" y2="32344"/>
                        <a14:foregroundMark x1="22917" y1="35905" x2="23214" y2="30564"/>
                        <a14:foregroundMark x1="23214" y1="31454" x2="18750" y2="27003"/>
                        <a14:foregroundMark x1="20833" y1="30861" x2="14583" y2="26113"/>
                        <a14:foregroundMark x1="29167" y1="26706" x2="22321" y2="17804"/>
                        <a14:foregroundMark x1="21131" y1="17211" x2="27976" y2="20772"/>
                        <a14:foregroundMark x1="30655" y1="18694" x2="27976" y2="20772"/>
                        <a14:foregroundMark x1="40476" y1="4748" x2="33333" y2="5045"/>
                        <a14:foregroundMark x1="33333" y1="4154" x2="48512" y2="2077"/>
                        <a14:foregroundMark x1="47619" y1="1780" x2="44643" y2="2077"/>
                        <a14:foregroundMark x1="40179" y1="2374" x2="52679" y2="2077"/>
                        <a14:foregroundMark x1="52679" y1="2077" x2="64286" y2="3264"/>
                        <a14:foregroundMark x1="64881" y1="3264" x2="75595" y2="8309"/>
                        <a14:foregroundMark x1="75595" y1="8309" x2="80357" y2="12463"/>
                        <a14:foregroundMark x1="75893" y1="8309" x2="84821" y2="15134"/>
                        <a14:foregroundMark x1="84821" y1="15134" x2="96131" y2="33828"/>
                        <a14:foregroundMark x1="96131" y1="35905" x2="99107" y2="45104"/>
                        <a14:foregroundMark x1="99107" y1="53412" x2="95536" y2="64985"/>
                        <a14:foregroundMark x1="97024" y1="64392" x2="88095" y2="78042"/>
                        <a14:foregroundMark x1="88095" y1="78042" x2="88095" y2="78042"/>
                        <a14:foregroundMark x1="91369" y1="75074" x2="85119" y2="80712"/>
                        <a14:foregroundMark x1="92857" y1="72997" x2="83929" y2="82493"/>
                        <a14:foregroundMark x1="92857" y1="73591" x2="77976" y2="89021"/>
                        <a14:foregroundMark x1="90476" y1="77151" x2="81845" y2="84866"/>
                        <a14:foregroundMark x1="87500" y1="80119" x2="77679" y2="89021"/>
                        <a14:foregroundMark x1="77679" y1="89021" x2="73214" y2="90801"/>
                        <a14:foregroundMark x1="86310" y1="82789" x2="75298" y2="91395"/>
                        <a14:foregroundMark x1="75298" y1="91395" x2="61310" y2="96439"/>
                        <a14:foregroundMark x1="61310" y1="96439" x2="44048" y2="96439"/>
                        <a14:foregroundMark x1="45238" y1="40653" x2="35714" y2="47774"/>
                        <a14:foregroundMark x1="35714" y1="47774" x2="44048" y2="70030"/>
                        <a14:foregroundMark x1="44048" y1="70030" x2="57738" y2="67656"/>
                        <a14:foregroundMark x1="48214" y1="43917" x2="42857" y2="67656"/>
                        <a14:foregroundMark x1="42857" y1="67656" x2="44048" y2="67359"/>
                        <a14:foregroundMark x1="55357" y1="48071" x2="52976" y2="64985"/>
                        <a14:foregroundMark x1="63988" y1="49258" x2="61607" y2="65875"/>
                        <a14:foregroundMark x1="62202" y1="52819" x2="62202" y2="67359"/>
                        <a14:foregroundMark x1="62202" y1="67359" x2="61905" y2="67062"/>
                        <a14:foregroundMark x1="42560" y1="39169" x2="66369" y2="49555"/>
                        <a14:foregroundMark x1="66369" y1="49555" x2="66964" y2="53709"/>
                        <a14:foregroundMark x1="56548" y1="38576" x2="38690" y2="48071"/>
                        <a14:foregroundMark x1="38690" y1="48071" x2="37500" y2="53709"/>
                        <a14:foregroundMark x1="34821" y1="44510" x2="31250" y2="66766"/>
                        <a14:foregroundMark x1="31250" y1="66766" x2="33631" y2="68546"/>
                        <a14:foregroundMark x1="36012" y1="64688" x2="47321" y2="75371"/>
                        <a14:foregroundMark x1="47321" y1="75371" x2="49405" y2="75371"/>
                        <a14:foregroundMark x1="44940" y1="73887" x2="63988" y2="72404"/>
                        <a14:foregroundMark x1="63988" y1="72404" x2="66071" y2="69436"/>
                        <a14:foregroundMark x1="69345" y1="44214" x2="72619" y2="58160"/>
                        <a14:foregroundMark x1="72619" y1="58160" x2="68452" y2="69733"/>
                        <a14:foregroundMark x1="68452" y1="69733" x2="53274" y2="78932"/>
                        <a14:foregroundMark x1="48810" y1="78932" x2="36012" y2="73887"/>
                        <a14:foregroundMark x1="36012" y1="73887" x2="26488" y2="60237"/>
                        <a14:foregroundMark x1="27381" y1="59347" x2="30655" y2="45401"/>
                        <a14:foregroundMark x1="30655" y1="45401" x2="36905" y2="40356"/>
                        <a14:foregroundMark x1="32440" y1="42730" x2="43155" y2="37389"/>
                        <a14:foregroundMark x1="43155" y1="37389" x2="46726" y2="37092"/>
                        <a14:foregroundMark x1="32440" y1="41246" x2="50000" y2="35312"/>
                        <a14:foregroundMark x1="50000" y1="35312" x2="63393" y2="38576"/>
                        <a14:foregroundMark x1="63393" y1="38576" x2="65476" y2="40059"/>
                        <a14:foregroundMark x1="69048" y1="43027" x2="71429" y2="53412"/>
                        <a14:foregroundMark x1="66964" y1="49852" x2="65774" y2="45104"/>
                        <a14:foregroundMark x1="60714" y1="63501" x2="53869" y2="75074"/>
                        <a14:foregroundMark x1="53869" y1="75074" x2="53869" y2="75371"/>
                        <a14:foregroundMark x1="73214" y1="22552" x2="76488" y2="20475"/>
                        <a14:foregroundMark x1="11607" y1="19585" x2="1488" y2="41543"/>
                        <a14:foregroundMark x1="1488" y1="41543" x2="893" y2="53412"/>
                        <a14:foregroundMark x1="893" y1="53412" x2="6250" y2="70920"/>
                        <a14:foregroundMark x1="7440" y1="74184" x2="25000" y2="91098"/>
                        <a14:foregroundMark x1="25000" y1="91098" x2="46429" y2="98813"/>
                        <a14:foregroundMark x1="46429" y1="98813" x2="62500" y2="97626"/>
                        <a14:backgroundMark x1="13393" y1="9792" x2="13393" y2="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664" y="2856143"/>
            <a:ext cx="669475" cy="671437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4D29CBC-D5CC-B7CF-B244-2AF842B6460B}"/>
              </a:ext>
            </a:extLst>
          </p:cNvPr>
          <p:cNvSpPr/>
          <p:nvPr/>
        </p:nvSpPr>
        <p:spPr>
          <a:xfrm>
            <a:off x="2432845" y="4783523"/>
            <a:ext cx="2872181" cy="8356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89972-82BA-DB1B-EB44-C850BDDD5E86}"/>
              </a:ext>
            </a:extLst>
          </p:cNvPr>
          <p:cNvSpPr txBox="1"/>
          <p:nvPr/>
        </p:nvSpPr>
        <p:spPr>
          <a:xfrm>
            <a:off x="2423704" y="4859788"/>
            <a:ext cx="304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/>
              <a:t>Рабочая дистанция</a:t>
            </a:r>
          </a:p>
          <a:p>
            <a:pPr algn="ctr"/>
            <a:r>
              <a:rPr lang="ru-RU" dirty="0"/>
              <a:t>до 100м</a:t>
            </a:r>
            <a:endParaRPr lang="ru-RU" sz="1800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DDAC652-4E24-862E-2696-5242A550C4D0}"/>
              </a:ext>
            </a:extLst>
          </p:cNvPr>
          <p:cNvSpPr/>
          <p:nvPr/>
        </p:nvSpPr>
        <p:spPr>
          <a:xfrm>
            <a:off x="237652" y="5779564"/>
            <a:ext cx="2872181" cy="835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50EC4-7486-830E-9669-249D1AFDFFAD}"/>
              </a:ext>
            </a:extLst>
          </p:cNvPr>
          <p:cNvSpPr txBox="1"/>
          <p:nvPr/>
        </p:nvSpPr>
        <p:spPr>
          <a:xfrm>
            <a:off x="151389" y="5874223"/>
            <a:ext cx="304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/>
              <a:t>Время автономной работы</a:t>
            </a:r>
          </a:p>
          <a:p>
            <a:pPr algn="ctr"/>
            <a:r>
              <a:rPr lang="ru-RU" dirty="0"/>
              <a:t>более 11ч.</a:t>
            </a:r>
            <a:r>
              <a:rPr lang="ru-RU" sz="1800" dirty="0"/>
              <a:t> 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A00C990-546A-6713-7021-74C08AA581E8}"/>
              </a:ext>
            </a:extLst>
          </p:cNvPr>
          <p:cNvSpPr/>
          <p:nvPr/>
        </p:nvSpPr>
        <p:spPr>
          <a:xfrm>
            <a:off x="2423704" y="2849328"/>
            <a:ext cx="2872181" cy="8356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E7EB0-D081-E9FC-8F79-65FB50C399E7}"/>
              </a:ext>
            </a:extLst>
          </p:cNvPr>
          <p:cNvSpPr txBox="1"/>
          <p:nvPr/>
        </p:nvSpPr>
        <p:spPr>
          <a:xfrm>
            <a:off x="2362897" y="2950119"/>
            <a:ext cx="304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/>
              <a:t>Ребёнку подаётся звуковой сигнал при отставании</a:t>
            </a:r>
          </a:p>
        </p:txBody>
      </p:sp>
    </p:spTree>
    <p:extLst>
      <p:ext uri="{BB962C8B-B14F-4D97-AF65-F5344CB8AC3E}">
        <p14:creationId xmlns:p14="http://schemas.microsoft.com/office/powerpoint/2010/main" val="35719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ACC0C-A0F8-E68D-3646-DC4852120764}"/>
              </a:ext>
            </a:extLst>
          </p:cNvPr>
          <p:cNvSpPr txBox="1"/>
          <p:nvPr/>
        </p:nvSpPr>
        <p:spPr>
          <a:xfrm>
            <a:off x="3533191" y="236374"/>
            <a:ext cx="4721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Сценарий использования</a:t>
            </a:r>
          </a:p>
        </p:txBody>
      </p:sp>
      <p:sp>
        <p:nvSpPr>
          <p:cNvPr id="5" name="Блок-схема: знак завершения 4">
            <a:extLst>
              <a:ext uri="{FF2B5EF4-FFF2-40B4-BE49-F238E27FC236}">
                <a16:creationId xmlns:a16="http://schemas.microsoft.com/office/drawing/2014/main" id="{332617B3-93FC-263C-9C07-5A74845B1290}"/>
              </a:ext>
            </a:extLst>
          </p:cNvPr>
          <p:cNvSpPr/>
          <p:nvPr/>
        </p:nvSpPr>
        <p:spPr>
          <a:xfrm>
            <a:off x="584719" y="821149"/>
            <a:ext cx="1567542" cy="684245"/>
          </a:xfrm>
          <a:prstGeom prst="flowChartTermina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Для ученика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CF6CDE2-F5A1-4018-7274-E1CDDCC23CB9}"/>
              </a:ext>
            </a:extLst>
          </p:cNvPr>
          <p:cNvSpPr/>
          <p:nvPr/>
        </p:nvSpPr>
        <p:spPr>
          <a:xfrm>
            <a:off x="394996" y="2077616"/>
            <a:ext cx="1946987" cy="9019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Просто включить модуль</a:t>
            </a:r>
          </a:p>
        </p:txBody>
      </p:sp>
      <p:sp>
        <p:nvSpPr>
          <p:cNvPr id="8" name="Блок-схема: знак завершения 7">
            <a:extLst>
              <a:ext uri="{FF2B5EF4-FFF2-40B4-BE49-F238E27FC236}">
                <a16:creationId xmlns:a16="http://schemas.microsoft.com/office/drawing/2014/main" id="{34DFFB0A-E7BD-F6E0-171C-AB7B4F3F837C}"/>
              </a:ext>
            </a:extLst>
          </p:cNvPr>
          <p:cNvSpPr/>
          <p:nvPr/>
        </p:nvSpPr>
        <p:spPr>
          <a:xfrm>
            <a:off x="7122368" y="1045028"/>
            <a:ext cx="1617306" cy="926841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Для учителя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7D71BB4-6CC3-477D-BD7A-6EFA3897886D}"/>
              </a:ext>
            </a:extLst>
          </p:cNvPr>
          <p:cNvSpPr/>
          <p:nvPr/>
        </p:nvSpPr>
        <p:spPr>
          <a:xfrm>
            <a:off x="4623319" y="1788044"/>
            <a:ext cx="1486677" cy="6344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Первое включение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C92687E-09B8-1BC5-2222-CB1B6722ACC5}"/>
              </a:ext>
            </a:extLst>
          </p:cNvPr>
          <p:cNvSpPr/>
          <p:nvPr/>
        </p:nvSpPr>
        <p:spPr>
          <a:xfrm>
            <a:off x="3984172" y="2668549"/>
            <a:ext cx="2764969" cy="119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Подключиться к </a:t>
            </a:r>
            <a:r>
              <a:rPr lang="en-US" dirty="0"/>
              <a:t>Wi-Fi </a:t>
            </a:r>
            <a:r>
              <a:rPr lang="ru-RU" dirty="0"/>
              <a:t>«</a:t>
            </a:r>
            <a:r>
              <a:rPr lang="en-US" dirty="0"/>
              <a:t>ESP-32-Access_Point</a:t>
            </a:r>
            <a:r>
              <a:rPr lang="ru-RU" dirty="0"/>
              <a:t>» и зайти на локальный </a:t>
            </a:r>
            <a:r>
              <a:rPr lang="en-US" dirty="0" err="1"/>
              <a:t>WebServer</a:t>
            </a:r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647F5FC2-C5AA-613D-3205-12C42F9CC20A}"/>
              </a:ext>
            </a:extLst>
          </p:cNvPr>
          <p:cNvSpPr/>
          <p:nvPr/>
        </p:nvSpPr>
        <p:spPr>
          <a:xfrm>
            <a:off x="220823" y="4257871"/>
            <a:ext cx="3917301" cy="24228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C6EE0-E3C9-6EA3-6BBC-954440C79CC6}"/>
              </a:ext>
            </a:extLst>
          </p:cNvPr>
          <p:cNvSpPr txBox="1"/>
          <p:nvPr/>
        </p:nvSpPr>
        <p:spPr>
          <a:xfrm>
            <a:off x="705070" y="4424265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Ввести данные </a:t>
            </a:r>
            <a:r>
              <a:rPr lang="en-US" dirty="0">
                <a:solidFill>
                  <a:schemeClr val="bg1"/>
                </a:solidFill>
              </a:rPr>
              <a:t>Wi-Fi</a:t>
            </a:r>
            <a:r>
              <a:rPr lang="ru-RU" dirty="0">
                <a:solidFill>
                  <a:schemeClr val="bg1"/>
                </a:solidFill>
              </a:rPr>
              <a:t> учителя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6C62333-FCCF-3BF3-B95E-26A91B47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39" y="4942116"/>
            <a:ext cx="3281244" cy="1496392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CDEB3D6-6CD1-CCF4-5444-8FB97FE63CB7}"/>
              </a:ext>
            </a:extLst>
          </p:cNvPr>
          <p:cNvSpPr/>
          <p:nvPr/>
        </p:nvSpPr>
        <p:spPr>
          <a:xfrm>
            <a:off x="5357326" y="4257871"/>
            <a:ext cx="2096278" cy="8498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Включить точку доступа учителя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990E450-C5D1-D4F3-9419-F429D47E2789}"/>
              </a:ext>
            </a:extLst>
          </p:cNvPr>
          <p:cNvSpPr/>
          <p:nvPr/>
        </p:nvSpPr>
        <p:spPr>
          <a:xfrm>
            <a:off x="4988767" y="5342163"/>
            <a:ext cx="2833396" cy="14334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Модуль самостоятельно перезагрузится и  подключится к указанной точке доступа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96527FC-936F-F5C9-A9C3-5F5CAFE1B6EE}"/>
              </a:ext>
            </a:extLst>
          </p:cNvPr>
          <p:cNvSpPr/>
          <p:nvPr/>
        </p:nvSpPr>
        <p:spPr>
          <a:xfrm>
            <a:off x="9409924" y="4134471"/>
            <a:ext cx="2096278" cy="8498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Включить точку доступа учителя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B7B7DE25-981E-D90C-1ACE-364FD6B0357A}"/>
              </a:ext>
            </a:extLst>
          </p:cNvPr>
          <p:cNvSpPr/>
          <p:nvPr/>
        </p:nvSpPr>
        <p:spPr>
          <a:xfrm>
            <a:off x="9041365" y="5329962"/>
            <a:ext cx="2833396" cy="14334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Модуль самостоятельно подключится к указанной точке доступа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11322AC-6388-FDBF-3665-4911695B449B}"/>
              </a:ext>
            </a:extLst>
          </p:cNvPr>
          <p:cNvSpPr/>
          <p:nvPr/>
        </p:nvSpPr>
        <p:spPr>
          <a:xfrm>
            <a:off x="9409924" y="2970581"/>
            <a:ext cx="2096278" cy="8498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Включить модуль учителя</a:t>
            </a:r>
          </a:p>
        </p:txBody>
      </p: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6CEA632E-58E7-DA38-D476-401DECC15A69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rot="10800000" flipV="1">
            <a:off x="5366658" y="1508448"/>
            <a:ext cx="1755710" cy="279595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9DB6A181-AFF2-7AA2-6BF1-AFD369A3B2FD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5243647" y="2545537"/>
            <a:ext cx="246023" cy="1"/>
          </a:xfrm>
          <a:prstGeom prst="bent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336C8526-6AAB-E646-EB5A-3DB648FC4E87}"/>
              </a:ext>
            </a:extLst>
          </p:cNvPr>
          <p:cNvCxnSpPr>
            <a:stCxn id="13" idx="1"/>
            <a:endCxn id="14" idx="0"/>
          </p:cNvCxnSpPr>
          <p:nvPr/>
        </p:nvCxnSpPr>
        <p:spPr>
          <a:xfrm rot="10800000" flipV="1">
            <a:off x="2179474" y="3265709"/>
            <a:ext cx="1804698" cy="992162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A3E749A9-B180-C107-D23E-D76E33E910B9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 flipV="1">
            <a:off x="4138124" y="4257871"/>
            <a:ext cx="2267341" cy="1211424"/>
          </a:xfrm>
          <a:prstGeom prst="bentConnector4">
            <a:avLst>
              <a:gd name="adj1" fmla="val 26886"/>
              <a:gd name="adj2" fmla="val 11887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2E0DE00A-5C6F-4BB1-3E0B-700C31A399A9}"/>
              </a:ext>
            </a:extLst>
          </p:cNvPr>
          <p:cNvCxnSpPr>
            <a:cxnSpLocks/>
            <a:stCxn id="8" idx="3"/>
            <a:endCxn id="3" idx="0"/>
          </p:cNvCxnSpPr>
          <p:nvPr/>
        </p:nvCxnSpPr>
        <p:spPr>
          <a:xfrm>
            <a:off x="8739674" y="1508449"/>
            <a:ext cx="1709835" cy="251926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2B798369-F7BF-91D7-4CAD-B3AC40443EB8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>
            <a:off x="10458063" y="3820449"/>
            <a:ext cx="0" cy="31402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A6C29B02-930C-E18B-C23D-011BEE1872EF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0458063" y="4984339"/>
            <a:ext cx="0" cy="34562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E1D940F8-59B5-4DFD-D9DF-F29F0D00EBAE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6405465" y="5107739"/>
            <a:ext cx="0" cy="2344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83A75757-F6A3-39A2-9B6D-DDD21C65FC4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368490" y="1505394"/>
            <a:ext cx="0" cy="57222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E794D65-081C-7B1A-3CD0-E5ECB5757F42}"/>
              </a:ext>
            </a:extLst>
          </p:cNvPr>
          <p:cNvSpPr/>
          <p:nvPr/>
        </p:nvSpPr>
        <p:spPr>
          <a:xfrm>
            <a:off x="9584096" y="1760375"/>
            <a:ext cx="1730826" cy="6344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Последующие включения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D2403EC-8267-1A9E-B29C-5B3D114FC035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10449509" y="2394857"/>
            <a:ext cx="8554" cy="57572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37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33F802D-2716-AF0D-64DF-B69556EA92C4}"/>
              </a:ext>
            </a:extLst>
          </p:cNvPr>
          <p:cNvSpPr/>
          <p:nvPr/>
        </p:nvSpPr>
        <p:spPr>
          <a:xfrm>
            <a:off x="180059" y="939281"/>
            <a:ext cx="11819108" cy="56232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0C4D4-837F-AA7D-9C4C-FBAF3C95EBD6}"/>
              </a:ext>
            </a:extLst>
          </p:cNvPr>
          <p:cNvSpPr txBox="1"/>
          <p:nvPr/>
        </p:nvSpPr>
        <p:spPr>
          <a:xfrm>
            <a:off x="3666930" y="223935"/>
            <a:ext cx="485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Возможности для родителей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84DF5-7906-090B-0144-BEBCC78E41DD}"/>
              </a:ext>
            </a:extLst>
          </p:cNvPr>
          <p:cNvSpPr txBox="1"/>
          <p:nvPr/>
        </p:nvSpPr>
        <p:spPr>
          <a:xfrm>
            <a:off x="2118502" y="5608694"/>
            <a:ext cx="724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Родители смогут быть постоянно осведомлены о местоположении группы с помощью сервиса </a:t>
            </a:r>
            <a:r>
              <a:rPr lang="en-US" sz="2000" dirty="0">
                <a:solidFill>
                  <a:schemeClr val="bg1"/>
                </a:solidFill>
              </a:rPr>
              <a:t>Rightech.io.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2DE7E3-2296-95E3-F8B1-D5A9C4BF5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44" b="29054"/>
          <a:stretch/>
        </p:blipFill>
        <p:spPr>
          <a:xfrm>
            <a:off x="2118502" y="1090829"/>
            <a:ext cx="7585335" cy="4030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017CD-65EE-AC72-D662-33CA27B5AD0C}"/>
              </a:ext>
            </a:extLst>
          </p:cNvPr>
          <p:cNvSpPr txBox="1"/>
          <p:nvPr/>
        </p:nvSpPr>
        <p:spPr>
          <a:xfrm>
            <a:off x="3666930" y="5165123"/>
            <a:ext cx="3926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Интерфейс платформы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«</a:t>
            </a:r>
            <a:r>
              <a:rPr lang="en-US" sz="2000" dirty="0" err="1">
                <a:solidFill>
                  <a:schemeClr val="bg1"/>
                </a:solidFill>
              </a:rPr>
              <a:t>Rightech</a:t>
            </a:r>
            <a:r>
              <a:rPr lang="ru-RU" sz="2000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67ACFDC-5098-DA80-0460-6F1B735FADD5}"/>
              </a:ext>
            </a:extLst>
          </p:cNvPr>
          <p:cNvSpPr/>
          <p:nvPr/>
        </p:nvSpPr>
        <p:spPr>
          <a:xfrm>
            <a:off x="180059" y="2170922"/>
            <a:ext cx="1925669" cy="233887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7C3-F033-932E-475E-54D5B457DAF0}"/>
              </a:ext>
            </a:extLst>
          </p:cNvPr>
          <p:cNvSpPr txBox="1"/>
          <p:nvPr/>
        </p:nvSpPr>
        <p:spPr>
          <a:xfrm>
            <a:off x="368619" y="2170922"/>
            <a:ext cx="1561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Флаг целостности группы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95E7A8-F8ED-BBBE-AD36-7BE9F243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6" y="2956748"/>
            <a:ext cx="1971950" cy="809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9C7638DF-0C7D-7565-FF06-67E4463A3292}"/>
              </a:ext>
            </a:extLst>
          </p:cNvPr>
          <p:cNvSpPr/>
          <p:nvPr/>
        </p:nvSpPr>
        <p:spPr>
          <a:xfrm>
            <a:off x="2148030" y="3198968"/>
            <a:ext cx="1024377" cy="26747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919D0AD-8A8D-06E4-8A03-B95763AAAF89}"/>
              </a:ext>
            </a:extLst>
          </p:cNvPr>
          <p:cNvSpPr/>
          <p:nvPr/>
        </p:nvSpPr>
        <p:spPr>
          <a:xfrm>
            <a:off x="9772261" y="2304068"/>
            <a:ext cx="2158481" cy="17898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5F939F-185A-AE3E-4565-4A5D0F3BBDBF}"/>
              </a:ext>
            </a:extLst>
          </p:cNvPr>
          <p:cNvSpPr txBox="1"/>
          <p:nvPr/>
        </p:nvSpPr>
        <p:spPr>
          <a:xfrm>
            <a:off x="10070839" y="2592153"/>
            <a:ext cx="1561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Метка на карте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659826F-C6BB-7ED5-E77C-0193FF83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397" y="2837440"/>
            <a:ext cx="1890661" cy="913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Стрелка: изогнутая 22">
            <a:extLst>
              <a:ext uri="{FF2B5EF4-FFF2-40B4-BE49-F238E27FC236}">
                <a16:creationId xmlns:a16="http://schemas.microsoft.com/office/drawing/2014/main" id="{E86D7325-9C55-B909-5790-D5F467C357F9}"/>
              </a:ext>
            </a:extLst>
          </p:cNvPr>
          <p:cNvSpPr/>
          <p:nvPr/>
        </p:nvSpPr>
        <p:spPr>
          <a:xfrm rot="16200000" flipH="1">
            <a:off x="8708572" y="2880051"/>
            <a:ext cx="765113" cy="1225420"/>
          </a:xfrm>
          <a:prstGeom prst="ben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47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93843-DC52-114D-7941-A67C2734F404}"/>
              </a:ext>
            </a:extLst>
          </p:cNvPr>
          <p:cNvSpPr txBox="1"/>
          <p:nvPr/>
        </p:nvSpPr>
        <p:spPr>
          <a:xfrm flipH="1">
            <a:off x="3008210" y="287254"/>
            <a:ext cx="646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Техническая сторона проекта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65795C-7EB1-88EB-B408-853E39F4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23" b="95385" l="10000" r="90000">
                        <a14:foregroundMark x1="22333" y1="48462" x2="22333" y2="48462"/>
                        <a14:foregroundMark x1="27667" y1="48077" x2="27667" y2="48077"/>
                        <a14:foregroundMark x1="50333" y1="90962" x2="50333" y2="90962"/>
                        <a14:foregroundMark x1="63111" y1="95385" x2="63111" y2="95385"/>
                        <a14:foregroundMark x1="51111" y1="1923" x2="51111" y2="1923"/>
                        <a14:backgroundMark x1="21000" y1="24038" x2="18111" y2="25962"/>
                        <a14:backgroundMark x1="21222" y1="24808" x2="22556" y2="30769"/>
                        <a14:backgroundMark x1="16333" y1="11538" x2="9444" y2="46731"/>
                        <a14:backgroundMark x1="9444" y1="46731" x2="11556" y2="9231"/>
                        <a14:backgroundMark x1="11556" y1="9231" x2="10556" y2="10385"/>
                        <a14:backgroundMark x1="10000" y1="5577" x2="6111" y2="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27" y="4182918"/>
            <a:ext cx="2913883" cy="168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D7EC0D4-E1A5-9BE3-69AB-67C62666E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9881" y="4658085"/>
            <a:ext cx="662560" cy="66256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Графика, снимок экрана, круг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222DC97-F0AF-2B4F-6FE5-4BE31EC23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85" y="1139332"/>
            <a:ext cx="1417343" cy="141734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514530D-E3F7-FB01-D94C-CC3037C1D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52" y="2374577"/>
            <a:ext cx="457524" cy="45752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Графика, круг, символ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EF8C71EA-740F-0660-020A-7D89C59D6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40988" y="4617145"/>
            <a:ext cx="737168" cy="737168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D35C4702-9565-23B1-84CE-5F37FABEB3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90" y="2307788"/>
            <a:ext cx="1163759" cy="1163759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круг, графическая вставка, эмотикон, смайлик&#10;&#10;Автоматически созданное описание">
            <a:extLst>
              <a:ext uri="{FF2B5EF4-FFF2-40B4-BE49-F238E27FC236}">
                <a16:creationId xmlns:a16="http://schemas.microsoft.com/office/drawing/2014/main" id="{66D494FC-6BFA-B982-AB50-F5F4DF7A51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84" b="98813" l="893" r="98810">
                        <a14:foregroundMark x1="18452" y1="12463" x2="18452" y2="12463"/>
                        <a14:foregroundMark x1="35119" y1="3561" x2="35119" y2="3561"/>
                        <a14:foregroundMark x1="25298" y1="7715" x2="25298" y2="7715"/>
                        <a14:foregroundMark x1="30060" y1="5638" x2="30060" y2="5638"/>
                        <a14:foregroundMark x1="35119" y1="13650" x2="35119" y2="13650"/>
                        <a14:foregroundMark x1="32738" y1="16914" x2="32738" y2="17507"/>
                        <a14:foregroundMark x1="33036" y1="19881" x2="32440" y2="28487"/>
                        <a14:foregroundMark x1="13095" y1="17804" x2="8631" y2="43323"/>
                        <a14:foregroundMark x1="8631" y1="43323" x2="33333" y2="83383"/>
                        <a14:foregroundMark x1="33333" y1="83383" x2="49107" y2="86944"/>
                        <a14:foregroundMark x1="49107" y1="86944" x2="73214" y2="82789"/>
                        <a14:foregroundMark x1="73214" y1="82789" x2="87202" y2="60534"/>
                        <a14:foregroundMark x1="87202" y1="60534" x2="82440" y2="37982"/>
                        <a14:foregroundMark x1="82440" y1="37982" x2="61905" y2="22255"/>
                        <a14:foregroundMark x1="61905" y1="22255" x2="24107" y2="21662"/>
                        <a14:foregroundMark x1="24107" y1="21662" x2="9524" y2="25223"/>
                        <a14:foregroundMark x1="46726" y1="18694" x2="25893" y2="24926"/>
                        <a14:foregroundMark x1="25893" y1="24926" x2="40179" y2="25519"/>
                        <a14:foregroundMark x1="40179" y1="25519" x2="52976" y2="21068"/>
                        <a14:foregroundMark x1="41964" y1="21662" x2="27976" y2="26113"/>
                        <a14:foregroundMark x1="27976" y1="26113" x2="30952" y2="29377"/>
                        <a14:foregroundMark x1="39286" y1="23442" x2="29762" y2="35312"/>
                        <a14:foregroundMark x1="35417" y1="29377" x2="24405" y2="43917"/>
                        <a14:foregroundMark x1="19940" y1="32641" x2="19345" y2="55193"/>
                        <a14:foregroundMark x1="19345" y1="55193" x2="19643" y2="55193"/>
                        <a14:foregroundMark x1="19643" y1="31157" x2="15774" y2="45697"/>
                        <a14:foregroundMark x1="8036" y1="36795" x2="4464" y2="47478"/>
                        <a14:foregroundMark x1="6548" y1="34421" x2="4167" y2="40356"/>
                        <a14:foregroundMark x1="11310" y1="61424" x2="13690" y2="65579"/>
                        <a14:foregroundMark x1="12202" y1="61128" x2="16369" y2="65579"/>
                        <a14:foregroundMark x1="11012" y1="62315" x2="12798" y2="68843"/>
                        <a14:foregroundMark x1="11310" y1="43917" x2="12500" y2="53116"/>
                        <a14:foregroundMark x1="8929" y1="43620" x2="12500" y2="51039"/>
                        <a14:foregroundMark x1="6548" y1="45104" x2="12202" y2="51335"/>
                        <a14:foregroundMark x1="8631" y1="43620" x2="12798" y2="51632"/>
                        <a14:foregroundMark x1="19643" y1="36499" x2="24107" y2="32344"/>
                        <a14:foregroundMark x1="22917" y1="35905" x2="23214" y2="30564"/>
                        <a14:foregroundMark x1="23214" y1="31454" x2="18750" y2="27003"/>
                        <a14:foregroundMark x1="20833" y1="30861" x2="14583" y2="26113"/>
                        <a14:foregroundMark x1="29167" y1="26706" x2="22321" y2="17804"/>
                        <a14:foregroundMark x1="21131" y1="17211" x2="27976" y2="20772"/>
                        <a14:foregroundMark x1="30655" y1="18694" x2="27976" y2="20772"/>
                        <a14:foregroundMark x1="40476" y1="4748" x2="33333" y2="5045"/>
                        <a14:foregroundMark x1="33333" y1="4154" x2="48512" y2="2077"/>
                        <a14:foregroundMark x1="47619" y1="1780" x2="44643" y2="2077"/>
                        <a14:foregroundMark x1="40179" y1="2374" x2="52679" y2="2077"/>
                        <a14:foregroundMark x1="52679" y1="2077" x2="64286" y2="3264"/>
                        <a14:foregroundMark x1="64881" y1="3264" x2="75595" y2="8309"/>
                        <a14:foregroundMark x1="75595" y1="8309" x2="80357" y2="12463"/>
                        <a14:foregroundMark x1="75893" y1="8309" x2="84821" y2="15134"/>
                        <a14:foregroundMark x1="84821" y1="15134" x2="96131" y2="33828"/>
                        <a14:foregroundMark x1="96131" y1="35905" x2="99107" y2="45104"/>
                        <a14:foregroundMark x1="99107" y1="53412" x2="95536" y2="64985"/>
                        <a14:foregroundMark x1="97024" y1="64392" x2="88095" y2="78042"/>
                        <a14:foregroundMark x1="88095" y1="78042" x2="88095" y2="78042"/>
                        <a14:foregroundMark x1="91369" y1="75074" x2="85119" y2="80712"/>
                        <a14:foregroundMark x1="92857" y1="72997" x2="83929" y2="82493"/>
                        <a14:foregroundMark x1="92857" y1="73591" x2="77976" y2="89021"/>
                        <a14:foregroundMark x1="90476" y1="77151" x2="81845" y2="84866"/>
                        <a14:foregroundMark x1="87500" y1="80119" x2="77679" y2="89021"/>
                        <a14:foregroundMark x1="77679" y1="89021" x2="73214" y2="90801"/>
                        <a14:foregroundMark x1="86310" y1="82789" x2="75298" y2="91395"/>
                        <a14:foregroundMark x1="75298" y1="91395" x2="61310" y2="96439"/>
                        <a14:foregroundMark x1="61310" y1="96439" x2="44048" y2="96439"/>
                        <a14:foregroundMark x1="45238" y1="40653" x2="35714" y2="47774"/>
                        <a14:foregroundMark x1="35714" y1="47774" x2="44048" y2="70030"/>
                        <a14:foregroundMark x1="44048" y1="70030" x2="57738" y2="67656"/>
                        <a14:foregroundMark x1="48214" y1="43917" x2="42857" y2="67656"/>
                        <a14:foregroundMark x1="42857" y1="67656" x2="44048" y2="67359"/>
                        <a14:foregroundMark x1="55357" y1="48071" x2="52976" y2="64985"/>
                        <a14:foregroundMark x1="63988" y1="49258" x2="61607" y2="65875"/>
                        <a14:foregroundMark x1="62202" y1="52819" x2="62202" y2="67359"/>
                        <a14:foregroundMark x1="62202" y1="67359" x2="61905" y2="67062"/>
                        <a14:foregroundMark x1="42560" y1="39169" x2="66369" y2="49555"/>
                        <a14:foregroundMark x1="66369" y1="49555" x2="66964" y2="53709"/>
                        <a14:foregroundMark x1="56548" y1="38576" x2="38690" y2="48071"/>
                        <a14:foregroundMark x1="38690" y1="48071" x2="37500" y2="53709"/>
                        <a14:foregroundMark x1="34821" y1="44510" x2="31250" y2="66766"/>
                        <a14:foregroundMark x1="31250" y1="66766" x2="33631" y2="68546"/>
                        <a14:foregroundMark x1="36012" y1="64688" x2="47321" y2="75371"/>
                        <a14:foregroundMark x1="47321" y1="75371" x2="49405" y2="75371"/>
                        <a14:foregroundMark x1="44940" y1="73887" x2="63988" y2="72404"/>
                        <a14:foregroundMark x1="63988" y1="72404" x2="66071" y2="69436"/>
                        <a14:foregroundMark x1="69345" y1="44214" x2="72619" y2="58160"/>
                        <a14:foregroundMark x1="72619" y1="58160" x2="68452" y2="69733"/>
                        <a14:foregroundMark x1="68452" y1="69733" x2="53274" y2="78932"/>
                        <a14:foregroundMark x1="48810" y1="78932" x2="36012" y2="73887"/>
                        <a14:foregroundMark x1="36012" y1="73887" x2="26488" y2="60237"/>
                        <a14:foregroundMark x1="27381" y1="59347" x2="30655" y2="45401"/>
                        <a14:foregroundMark x1="30655" y1="45401" x2="36905" y2="40356"/>
                        <a14:foregroundMark x1="32440" y1="42730" x2="43155" y2="37389"/>
                        <a14:foregroundMark x1="43155" y1="37389" x2="46726" y2="37092"/>
                        <a14:foregroundMark x1="32440" y1="41246" x2="50000" y2="35312"/>
                        <a14:foregroundMark x1="50000" y1="35312" x2="63393" y2="38576"/>
                        <a14:foregroundMark x1="63393" y1="38576" x2="65476" y2="40059"/>
                        <a14:foregroundMark x1="69048" y1="43027" x2="71429" y2="53412"/>
                        <a14:foregroundMark x1="66964" y1="49852" x2="65774" y2="45104"/>
                        <a14:foregroundMark x1="60714" y1="63501" x2="53869" y2="75074"/>
                        <a14:foregroundMark x1="53869" y1="75074" x2="53869" y2="75371"/>
                        <a14:foregroundMark x1="73214" y1="22552" x2="76488" y2="20475"/>
                        <a14:foregroundMark x1="11607" y1="19585" x2="1488" y2="41543"/>
                        <a14:foregroundMark x1="1488" y1="41543" x2="893" y2="53412"/>
                        <a14:foregroundMark x1="893" y1="53412" x2="6250" y2="70920"/>
                        <a14:foregroundMark x1="7440" y1="74184" x2="25000" y2="91098"/>
                        <a14:foregroundMark x1="25000" y1="91098" x2="46429" y2="98813"/>
                        <a14:foregroundMark x1="46429" y1="98813" x2="62500" y2="97626"/>
                        <a14:backgroundMark x1="13393" y1="9792" x2="13393" y2="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98" y="2917179"/>
            <a:ext cx="306136" cy="30703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6334EA62-6446-736D-1E29-81B4E9CBE8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05" y="4381960"/>
            <a:ext cx="1214813" cy="1214813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круг, графическая вставка, эмотикон, смайлик&#10;&#10;Автоматически созданное описание">
            <a:extLst>
              <a:ext uri="{FF2B5EF4-FFF2-40B4-BE49-F238E27FC236}">
                <a16:creationId xmlns:a16="http://schemas.microsoft.com/office/drawing/2014/main" id="{196F2F59-8713-411D-DF26-BBDE97C283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84" b="98813" l="893" r="98810">
                        <a14:foregroundMark x1="18452" y1="12463" x2="18452" y2="12463"/>
                        <a14:foregroundMark x1="35119" y1="3561" x2="35119" y2="3561"/>
                        <a14:foregroundMark x1="25298" y1="7715" x2="25298" y2="7715"/>
                        <a14:foregroundMark x1="30060" y1="5638" x2="30060" y2="5638"/>
                        <a14:foregroundMark x1="35119" y1="13650" x2="35119" y2="13650"/>
                        <a14:foregroundMark x1="32738" y1="16914" x2="32738" y2="17507"/>
                        <a14:foregroundMark x1="33036" y1="19881" x2="32440" y2="28487"/>
                        <a14:foregroundMark x1="13095" y1="17804" x2="8631" y2="43323"/>
                        <a14:foregroundMark x1="8631" y1="43323" x2="33333" y2="83383"/>
                        <a14:foregroundMark x1="33333" y1="83383" x2="49107" y2="86944"/>
                        <a14:foregroundMark x1="49107" y1="86944" x2="73214" y2="82789"/>
                        <a14:foregroundMark x1="73214" y1="82789" x2="87202" y2="60534"/>
                        <a14:foregroundMark x1="87202" y1="60534" x2="82440" y2="37982"/>
                        <a14:foregroundMark x1="82440" y1="37982" x2="61905" y2="22255"/>
                        <a14:foregroundMark x1="61905" y1="22255" x2="24107" y2="21662"/>
                        <a14:foregroundMark x1="24107" y1="21662" x2="9524" y2="25223"/>
                        <a14:foregroundMark x1="46726" y1="18694" x2="25893" y2="24926"/>
                        <a14:foregroundMark x1="25893" y1="24926" x2="40179" y2="25519"/>
                        <a14:foregroundMark x1="40179" y1="25519" x2="52976" y2="21068"/>
                        <a14:foregroundMark x1="41964" y1="21662" x2="27976" y2="26113"/>
                        <a14:foregroundMark x1="27976" y1="26113" x2="30952" y2="29377"/>
                        <a14:foregroundMark x1="39286" y1="23442" x2="29762" y2="35312"/>
                        <a14:foregroundMark x1="35417" y1="29377" x2="24405" y2="43917"/>
                        <a14:foregroundMark x1="19940" y1="32641" x2="19345" y2="55193"/>
                        <a14:foregroundMark x1="19345" y1="55193" x2="19643" y2="55193"/>
                        <a14:foregroundMark x1="19643" y1="31157" x2="15774" y2="45697"/>
                        <a14:foregroundMark x1="8036" y1="36795" x2="4464" y2="47478"/>
                        <a14:foregroundMark x1="6548" y1="34421" x2="4167" y2="40356"/>
                        <a14:foregroundMark x1="11310" y1="61424" x2="13690" y2="65579"/>
                        <a14:foregroundMark x1="12202" y1="61128" x2="16369" y2="65579"/>
                        <a14:foregroundMark x1="11012" y1="62315" x2="12798" y2="68843"/>
                        <a14:foregroundMark x1="11310" y1="43917" x2="12500" y2="53116"/>
                        <a14:foregroundMark x1="8929" y1="43620" x2="12500" y2="51039"/>
                        <a14:foregroundMark x1="6548" y1="45104" x2="12202" y2="51335"/>
                        <a14:foregroundMark x1="8631" y1="43620" x2="12798" y2="51632"/>
                        <a14:foregroundMark x1="19643" y1="36499" x2="24107" y2="32344"/>
                        <a14:foregroundMark x1="22917" y1="35905" x2="23214" y2="30564"/>
                        <a14:foregroundMark x1="23214" y1="31454" x2="18750" y2="27003"/>
                        <a14:foregroundMark x1="20833" y1="30861" x2="14583" y2="26113"/>
                        <a14:foregroundMark x1="29167" y1="26706" x2="22321" y2="17804"/>
                        <a14:foregroundMark x1="21131" y1="17211" x2="27976" y2="20772"/>
                        <a14:foregroundMark x1="30655" y1="18694" x2="27976" y2="20772"/>
                        <a14:foregroundMark x1="40476" y1="4748" x2="33333" y2="5045"/>
                        <a14:foregroundMark x1="33333" y1="4154" x2="48512" y2="2077"/>
                        <a14:foregroundMark x1="47619" y1="1780" x2="44643" y2="2077"/>
                        <a14:foregroundMark x1="40179" y1="2374" x2="52679" y2="2077"/>
                        <a14:foregroundMark x1="52679" y1="2077" x2="64286" y2="3264"/>
                        <a14:foregroundMark x1="64881" y1="3264" x2="75595" y2="8309"/>
                        <a14:foregroundMark x1="75595" y1="8309" x2="80357" y2="12463"/>
                        <a14:foregroundMark x1="75893" y1="8309" x2="84821" y2="15134"/>
                        <a14:foregroundMark x1="84821" y1="15134" x2="96131" y2="33828"/>
                        <a14:foregroundMark x1="96131" y1="35905" x2="99107" y2="45104"/>
                        <a14:foregroundMark x1="99107" y1="53412" x2="95536" y2="64985"/>
                        <a14:foregroundMark x1="97024" y1="64392" x2="88095" y2="78042"/>
                        <a14:foregroundMark x1="88095" y1="78042" x2="88095" y2="78042"/>
                        <a14:foregroundMark x1="91369" y1="75074" x2="85119" y2="80712"/>
                        <a14:foregroundMark x1="92857" y1="72997" x2="83929" y2="82493"/>
                        <a14:foregroundMark x1="92857" y1="73591" x2="77976" y2="89021"/>
                        <a14:foregroundMark x1="90476" y1="77151" x2="81845" y2="84866"/>
                        <a14:foregroundMark x1="87500" y1="80119" x2="77679" y2="89021"/>
                        <a14:foregroundMark x1="77679" y1="89021" x2="73214" y2="90801"/>
                        <a14:foregroundMark x1="86310" y1="82789" x2="75298" y2="91395"/>
                        <a14:foregroundMark x1="75298" y1="91395" x2="61310" y2="96439"/>
                        <a14:foregroundMark x1="61310" y1="96439" x2="44048" y2="96439"/>
                        <a14:foregroundMark x1="45238" y1="40653" x2="35714" y2="47774"/>
                        <a14:foregroundMark x1="35714" y1="47774" x2="44048" y2="70030"/>
                        <a14:foregroundMark x1="44048" y1="70030" x2="57738" y2="67656"/>
                        <a14:foregroundMark x1="48214" y1="43917" x2="42857" y2="67656"/>
                        <a14:foregroundMark x1="42857" y1="67656" x2="44048" y2="67359"/>
                        <a14:foregroundMark x1="55357" y1="48071" x2="52976" y2="64985"/>
                        <a14:foregroundMark x1="63988" y1="49258" x2="61607" y2="65875"/>
                        <a14:foregroundMark x1="62202" y1="52819" x2="62202" y2="67359"/>
                        <a14:foregroundMark x1="62202" y1="67359" x2="61905" y2="67062"/>
                        <a14:foregroundMark x1="42560" y1="39169" x2="66369" y2="49555"/>
                        <a14:foregroundMark x1="66369" y1="49555" x2="66964" y2="53709"/>
                        <a14:foregroundMark x1="56548" y1="38576" x2="38690" y2="48071"/>
                        <a14:foregroundMark x1="38690" y1="48071" x2="37500" y2="53709"/>
                        <a14:foregroundMark x1="34821" y1="44510" x2="31250" y2="66766"/>
                        <a14:foregroundMark x1="31250" y1="66766" x2="33631" y2="68546"/>
                        <a14:foregroundMark x1="36012" y1="64688" x2="47321" y2="75371"/>
                        <a14:foregroundMark x1="47321" y1="75371" x2="49405" y2="75371"/>
                        <a14:foregroundMark x1="44940" y1="73887" x2="63988" y2="72404"/>
                        <a14:foregroundMark x1="63988" y1="72404" x2="66071" y2="69436"/>
                        <a14:foregroundMark x1="69345" y1="44214" x2="72619" y2="58160"/>
                        <a14:foregroundMark x1="72619" y1="58160" x2="68452" y2="69733"/>
                        <a14:foregroundMark x1="68452" y1="69733" x2="53274" y2="78932"/>
                        <a14:foregroundMark x1="48810" y1="78932" x2="36012" y2="73887"/>
                        <a14:foregroundMark x1="36012" y1="73887" x2="26488" y2="60237"/>
                        <a14:foregroundMark x1="27381" y1="59347" x2="30655" y2="45401"/>
                        <a14:foregroundMark x1="30655" y1="45401" x2="36905" y2="40356"/>
                        <a14:foregroundMark x1="32440" y1="42730" x2="43155" y2="37389"/>
                        <a14:foregroundMark x1="43155" y1="37389" x2="46726" y2="37092"/>
                        <a14:foregroundMark x1="32440" y1="41246" x2="50000" y2="35312"/>
                        <a14:foregroundMark x1="50000" y1="35312" x2="63393" y2="38576"/>
                        <a14:foregroundMark x1="63393" y1="38576" x2="65476" y2="40059"/>
                        <a14:foregroundMark x1="69048" y1="43027" x2="71429" y2="53412"/>
                        <a14:foregroundMark x1="66964" y1="49852" x2="65774" y2="45104"/>
                        <a14:foregroundMark x1="60714" y1="63501" x2="53869" y2="75074"/>
                        <a14:foregroundMark x1="53869" y1="75074" x2="53869" y2="75371"/>
                        <a14:foregroundMark x1="73214" y1="22552" x2="76488" y2="20475"/>
                        <a14:foregroundMark x1="11607" y1="19585" x2="1488" y2="41543"/>
                        <a14:foregroundMark x1="1488" y1="41543" x2="893" y2="53412"/>
                        <a14:foregroundMark x1="893" y1="53412" x2="6250" y2="70920"/>
                        <a14:foregroundMark x1="7440" y1="74184" x2="25000" y2="91098"/>
                        <a14:foregroundMark x1="25000" y1="91098" x2="46429" y2="98813"/>
                        <a14:foregroundMark x1="46429" y1="98813" x2="62500" y2="97626"/>
                        <a14:backgroundMark x1="13393" y1="9792" x2="13393" y2="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21" y="5093034"/>
            <a:ext cx="306136" cy="307033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Цвет электрик, синий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C3FBBD4-9917-5DF4-8B98-898A5C428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711" b="89844" l="4688" r="96680">
                        <a14:foregroundMark x1="21094" y1="21289" x2="21094" y2="21289"/>
                        <a14:foregroundMark x1="8203" y1="50781" x2="8203" y2="50781"/>
                        <a14:foregroundMark x1="4688" y1="50391" x2="4688" y2="50391"/>
                        <a14:foregroundMark x1="50000" y1="7227" x2="50000" y2="7227"/>
                        <a14:foregroundMark x1="49805" y1="3711" x2="49805" y2="3711"/>
                        <a14:foregroundMark x1="81836" y1="18359" x2="81836" y2="18359"/>
                        <a14:foregroundMark x1="96680" y1="49805" x2="96680" y2="49805"/>
                        <a14:foregroundMark x1="48438" y1="27148" x2="48438" y2="27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93" y="4166740"/>
            <a:ext cx="442913" cy="442913"/>
          </a:xfrm>
          <a:prstGeom prst="rect">
            <a:avLst/>
          </a:prstGeom>
        </p:spPr>
      </p:pic>
      <p:pic>
        <p:nvPicPr>
          <p:cNvPr id="44" name="Рисунок 43" descr="Изображение выглядит как графическая вставка, Графика, дизайн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3A84A79C-4F73-F98B-3EB3-CF73C1179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367" b="89844" l="9961" r="89844">
                        <a14:foregroundMark x1="36523" y1="6836" x2="36523" y2="6836"/>
                        <a14:foregroundMark x1="44141" y1="3516" x2="44141" y2="3516"/>
                        <a14:foregroundMark x1="48047" y1="1367" x2="48047" y2="1367"/>
                        <a14:foregroundMark x1="46484" y1="10547" x2="46484" y2="10547"/>
                        <a14:foregroundMark x1="49414" y1="9570" x2="49414" y2="9570"/>
                        <a14:foregroundMark x1="48242" y1="7617" x2="48242" y2="7617"/>
                        <a14:foregroundMark x1="46289" y1="9375" x2="45703" y2="9180"/>
                        <a14:foregroundMark x1="42578" y1="10156" x2="44141" y2="10547"/>
                        <a14:foregroundMark x1="33594" y1="19531" x2="33594" y2="19531"/>
                        <a14:foregroundMark x1="37500" y1="17383" x2="37500" y2="17383"/>
                        <a14:foregroundMark x1="36523" y1="17969" x2="36328" y2="18359"/>
                        <a14:foregroundMark x1="36719" y1="18359" x2="36719" y2="18359"/>
                        <a14:foregroundMark x1="35547" y1="17383" x2="35547" y2="1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05" y="2173787"/>
            <a:ext cx="505582" cy="505582"/>
          </a:xfrm>
          <a:prstGeom prst="rect">
            <a:avLst/>
          </a:prstGeom>
        </p:spPr>
      </p:pic>
      <p:pic>
        <p:nvPicPr>
          <p:cNvPr id="46" name="Рисунок 45" descr="Изображение выглядит как графическая вставка, дизайн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437BDAD0-29D0-A8A2-360A-69303D99C0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102" b="89844" l="4297" r="95703">
                        <a14:foregroundMark x1="48828" y1="4102" x2="48828" y2="4102"/>
                        <a14:foregroundMark x1="49805" y1="4297" x2="49805" y2="4297"/>
                        <a14:foregroundMark x1="17578" y1="17188" x2="17578" y2="17188"/>
                        <a14:foregroundMark x1="4297" y1="50195" x2="4297" y2="50195"/>
                        <a14:foregroundMark x1="83008" y1="17773" x2="83008" y2="17773"/>
                        <a14:foregroundMark x1="95703" y1="50586" x2="95703" y2="50586"/>
                        <a14:foregroundMark x1="50781" y1="70508" x2="50781" y2="70508"/>
                        <a14:foregroundMark x1="49414" y1="56250" x2="49414" y2="56250"/>
                        <a14:foregroundMark x1="59375" y1="70117" x2="58789" y2="7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37" y="4137110"/>
            <a:ext cx="489700" cy="489700"/>
          </a:xfrm>
          <a:prstGeom prst="rect">
            <a:avLst/>
          </a:prstGeom>
        </p:spPr>
      </p:pic>
      <p:pic>
        <p:nvPicPr>
          <p:cNvPr id="3" name="Рисунок 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2D8749F7-95C1-7086-DA67-6B6152D056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49" y="5550854"/>
            <a:ext cx="1163759" cy="1163759"/>
          </a:xfrm>
          <a:prstGeom prst="rect">
            <a:avLst/>
          </a:prstGeom>
        </p:spPr>
      </p:pic>
      <p:pic>
        <p:nvPicPr>
          <p:cNvPr id="4" name="Рисунок 3" descr="Изображение выглядит как круг, графическая вставка, эмотикон, смайлик&#10;&#10;Автоматически созданное описание">
            <a:extLst>
              <a:ext uri="{FF2B5EF4-FFF2-40B4-BE49-F238E27FC236}">
                <a16:creationId xmlns:a16="http://schemas.microsoft.com/office/drawing/2014/main" id="{7CF51719-699B-46BA-0F81-02A943CA7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84" b="98813" l="893" r="98810">
                        <a14:foregroundMark x1="18452" y1="12463" x2="18452" y2="12463"/>
                        <a14:foregroundMark x1="35119" y1="3561" x2="35119" y2="3561"/>
                        <a14:foregroundMark x1="25298" y1="7715" x2="25298" y2="7715"/>
                        <a14:foregroundMark x1="30060" y1="5638" x2="30060" y2="5638"/>
                        <a14:foregroundMark x1="35119" y1="13650" x2="35119" y2="13650"/>
                        <a14:foregroundMark x1="32738" y1="16914" x2="32738" y2="17507"/>
                        <a14:foregroundMark x1="33036" y1="19881" x2="32440" y2="28487"/>
                        <a14:foregroundMark x1="13095" y1="17804" x2="8631" y2="43323"/>
                        <a14:foregroundMark x1="8631" y1="43323" x2="33333" y2="83383"/>
                        <a14:foregroundMark x1="33333" y1="83383" x2="49107" y2="86944"/>
                        <a14:foregroundMark x1="49107" y1="86944" x2="73214" y2="82789"/>
                        <a14:foregroundMark x1="73214" y1="82789" x2="87202" y2="60534"/>
                        <a14:foregroundMark x1="87202" y1="60534" x2="82440" y2="37982"/>
                        <a14:foregroundMark x1="82440" y1="37982" x2="61905" y2="22255"/>
                        <a14:foregroundMark x1="61905" y1="22255" x2="24107" y2="21662"/>
                        <a14:foregroundMark x1="24107" y1="21662" x2="9524" y2="25223"/>
                        <a14:foregroundMark x1="46726" y1="18694" x2="25893" y2="24926"/>
                        <a14:foregroundMark x1="25893" y1="24926" x2="40179" y2="25519"/>
                        <a14:foregroundMark x1="40179" y1="25519" x2="52976" y2="21068"/>
                        <a14:foregroundMark x1="41964" y1="21662" x2="27976" y2="26113"/>
                        <a14:foregroundMark x1="27976" y1="26113" x2="30952" y2="29377"/>
                        <a14:foregroundMark x1="39286" y1="23442" x2="29762" y2="35312"/>
                        <a14:foregroundMark x1="35417" y1="29377" x2="24405" y2="43917"/>
                        <a14:foregroundMark x1="19940" y1="32641" x2="19345" y2="55193"/>
                        <a14:foregroundMark x1="19345" y1="55193" x2="19643" y2="55193"/>
                        <a14:foregroundMark x1="19643" y1="31157" x2="15774" y2="45697"/>
                        <a14:foregroundMark x1="8036" y1="36795" x2="4464" y2="47478"/>
                        <a14:foregroundMark x1="6548" y1="34421" x2="4167" y2="40356"/>
                        <a14:foregroundMark x1="11310" y1="61424" x2="13690" y2="65579"/>
                        <a14:foregroundMark x1="12202" y1="61128" x2="16369" y2="65579"/>
                        <a14:foregroundMark x1="11012" y1="62315" x2="12798" y2="68843"/>
                        <a14:foregroundMark x1="11310" y1="43917" x2="12500" y2="53116"/>
                        <a14:foregroundMark x1="8929" y1="43620" x2="12500" y2="51039"/>
                        <a14:foregroundMark x1="6548" y1="45104" x2="12202" y2="51335"/>
                        <a14:foregroundMark x1="8631" y1="43620" x2="12798" y2="51632"/>
                        <a14:foregroundMark x1="19643" y1="36499" x2="24107" y2="32344"/>
                        <a14:foregroundMark x1="22917" y1="35905" x2="23214" y2="30564"/>
                        <a14:foregroundMark x1="23214" y1="31454" x2="18750" y2="27003"/>
                        <a14:foregroundMark x1="20833" y1="30861" x2="14583" y2="26113"/>
                        <a14:foregroundMark x1="29167" y1="26706" x2="22321" y2="17804"/>
                        <a14:foregroundMark x1="21131" y1="17211" x2="27976" y2="20772"/>
                        <a14:foregroundMark x1="30655" y1="18694" x2="27976" y2="20772"/>
                        <a14:foregroundMark x1="40476" y1="4748" x2="33333" y2="5045"/>
                        <a14:foregroundMark x1="33333" y1="4154" x2="48512" y2="2077"/>
                        <a14:foregroundMark x1="47619" y1="1780" x2="44643" y2="2077"/>
                        <a14:foregroundMark x1="40179" y1="2374" x2="52679" y2="2077"/>
                        <a14:foregroundMark x1="52679" y1="2077" x2="64286" y2="3264"/>
                        <a14:foregroundMark x1="64881" y1="3264" x2="75595" y2="8309"/>
                        <a14:foregroundMark x1="75595" y1="8309" x2="80357" y2="12463"/>
                        <a14:foregroundMark x1="75893" y1="8309" x2="84821" y2="15134"/>
                        <a14:foregroundMark x1="84821" y1="15134" x2="96131" y2="33828"/>
                        <a14:foregroundMark x1="96131" y1="35905" x2="99107" y2="45104"/>
                        <a14:foregroundMark x1="99107" y1="53412" x2="95536" y2="64985"/>
                        <a14:foregroundMark x1="97024" y1="64392" x2="88095" y2="78042"/>
                        <a14:foregroundMark x1="88095" y1="78042" x2="88095" y2="78042"/>
                        <a14:foregroundMark x1="91369" y1="75074" x2="85119" y2="80712"/>
                        <a14:foregroundMark x1="92857" y1="72997" x2="83929" y2="82493"/>
                        <a14:foregroundMark x1="92857" y1="73591" x2="77976" y2="89021"/>
                        <a14:foregroundMark x1="90476" y1="77151" x2="81845" y2="84866"/>
                        <a14:foregroundMark x1="87500" y1="80119" x2="77679" y2="89021"/>
                        <a14:foregroundMark x1="77679" y1="89021" x2="73214" y2="90801"/>
                        <a14:foregroundMark x1="86310" y1="82789" x2="75298" y2="91395"/>
                        <a14:foregroundMark x1="75298" y1="91395" x2="61310" y2="96439"/>
                        <a14:foregroundMark x1="61310" y1="96439" x2="44048" y2="96439"/>
                        <a14:foregroundMark x1="45238" y1="40653" x2="35714" y2="47774"/>
                        <a14:foregroundMark x1="35714" y1="47774" x2="44048" y2="70030"/>
                        <a14:foregroundMark x1="44048" y1="70030" x2="57738" y2="67656"/>
                        <a14:foregroundMark x1="48214" y1="43917" x2="42857" y2="67656"/>
                        <a14:foregroundMark x1="42857" y1="67656" x2="44048" y2="67359"/>
                        <a14:foregroundMark x1="55357" y1="48071" x2="52976" y2="64985"/>
                        <a14:foregroundMark x1="63988" y1="49258" x2="61607" y2="65875"/>
                        <a14:foregroundMark x1="62202" y1="52819" x2="62202" y2="67359"/>
                        <a14:foregroundMark x1="62202" y1="67359" x2="61905" y2="67062"/>
                        <a14:foregroundMark x1="42560" y1="39169" x2="66369" y2="49555"/>
                        <a14:foregroundMark x1="66369" y1="49555" x2="66964" y2="53709"/>
                        <a14:foregroundMark x1="56548" y1="38576" x2="38690" y2="48071"/>
                        <a14:foregroundMark x1="38690" y1="48071" x2="37500" y2="53709"/>
                        <a14:foregroundMark x1="34821" y1="44510" x2="31250" y2="66766"/>
                        <a14:foregroundMark x1="31250" y1="66766" x2="33631" y2="68546"/>
                        <a14:foregroundMark x1="36012" y1="64688" x2="47321" y2="75371"/>
                        <a14:foregroundMark x1="47321" y1="75371" x2="49405" y2="75371"/>
                        <a14:foregroundMark x1="44940" y1="73887" x2="63988" y2="72404"/>
                        <a14:foregroundMark x1="63988" y1="72404" x2="66071" y2="69436"/>
                        <a14:foregroundMark x1="69345" y1="44214" x2="72619" y2="58160"/>
                        <a14:foregroundMark x1="72619" y1="58160" x2="68452" y2="69733"/>
                        <a14:foregroundMark x1="68452" y1="69733" x2="53274" y2="78932"/>
                        <a14:foregroundMark x1="48810" y1="78932" x2="36012" y2="73887"/>
                        <a14:foregroundMark x1="36012" y1="73887" x2="26488" y2="60237"/>
                        <a14:foregroundMark x1="27381" y1="59347" x2="30655" y2="45401"/>
                        <a14:foregroundMark x1="30655" y1="45401" x2="36905" y2="40356"/>
                        <a14:foregroundMark x1="32440" y1="42730" x2="43155" y2="37389"/>
                        <a14:foregroundMark x1="43155" y1="37389" x2="46726" y2="37092"/>
                        <a14:foregroundMark x1="32440" y1="41246" x2="50000" y2="35312"/>
                        <a14:foregroundMark x1="50000" y1="35312" x2="63393" y2="38576"/>
                        <a14:foregroundMark x1="63393" y1="38576" x2="65476" y2="40059"/>
                        <a14:foregroundMark x1="69048" y1="43027" x2="71429" y2="53412"/>
                        <a14:foregroundMark x1="66964" y1="49852" x2="65774" y2="45104"/>
                        <a14:foregroundMark x1="60714" y1="63501" x2="53869" y2="75074"/>
                        <a14:foregroundMark x1="53869" y1="75074" x2="53869" y2="75371"/>
                        <a14:foregroundMark x1="73214" y1="22552" x2="76488" y2="20475"/>
                        <a14:foregroundMark x1="11607" y1="19585" x2="1488" y2="41543"/>
                        <a14:foregroundMark x1="1488" y1="41543" x2="893" y2="53412"/>
                        <a14:foregroundMark x1="893" y1="53412" x2="6250" y2="70920"/>
                        <a14:foregroundMark x1="7440" y1="74184" x2="25000" y2="91098"/>
                        <a14:foregroundMark x1="25000" y1="91098" x2="46429" y2="98813"/>
                        <a14:foregroundMark x1="46429" y1="98813" x2="62500" y2="97626"/>
                        <a14:backgroundMark x1="13393" y1="9792" x2="13393" y2="9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57" y="6160245"/>
            <a:ext cx="306136" cy="307033"/>
          </a:xfrm>
          <a:prstGeom prst="rect">
            <a:avLst/>
          </a:prstGeom>
        </p:spPr>
      </p:pic>
      <p:pic>
        <p:nvPicPr>
          <p:cNvPr id="6" name="Рисунок 5" descr="Изображение выглядит как графическая вставка, Графика, дизайн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2055BFB0-05D9-456D-537B-6AA336C611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367" b="89844" l="9961" r="89844">
                        <a14:foregroundMark x1="36523" y1="6836" x2="36523" y2="6836"/>
                        <a14:foregroundMark x1="44141" y1="3516" x2="44141" y2="3516"/>
                        <a14:foregroundMark x1="48047" y1="1367" x2="48047" y2="1367"/>
                        <a14:foregroundMark x1="46484" y1="10547" x2="46484" y2="10547"/>
                        <a14:foregroundMark x1="49414" y1="9570" x2="49414" y2="9570"/>
                        <a14:foregroundMark x1="48242" y1="7617" x2="48242" y2="7617"/>
                        <a14:foregroundMark x1="46289" y1="9375" x2="45703" y2="9180"/>
                        <a14:foregroundMark x1="42578" y1="10156" x2="44141" y2="10547"/>
                        <a14:foregroundMark x1="33594" y1="19531" x2="33594" y2="19531"/>
                        <a14:foregroundMark x1="37500" y1="17383" x2="37500" y2="17383"/>
                        <a14:foregroundMark x1="36523" y1="17969" x2="36328" y2="18359"/>
                        <a14:foregroundMark x1="36719" y1="18359" x2="36719" y2="18359"/>
                        <a14:foregroundMark x1="35547" y1="17383" x2="35547" y2="1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64" y="5416853"/>
            <a:ext cx="505582" cy="505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D2F80-CC52-4E6A-5903-E38202CDC316}"/>
              </a:ext>
            </a:extLst>
          </p:cNvPr>
          <p:cNvSpPr txBox="1"/>
          <p:nvPr/>
        </p:nvSpPr>
        <p:spPr>
          <a:xfrm>
            <a:off x="2436440" y="2071521"/>
            <a:ext cx="69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2,4 </a:t>
            </a:r>
            <a:r>
              <a:rPr lang="ru-RU" sz="1400" b="1" dirty="0"/>
              <a:t>ГГц</a:t>
            </a:r>
          </a:p>
        </p:txBody>
      </p:sp>
      <p:pic>
        <p:nvPicPr>
          <p:cNvPr id="9" name="Рисунок 8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669DD1B-FD11-33B9-6672-DC9CE8BC3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86" y="5613077"/>
            <a:ext cx="457524" cy="457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32C2A-8E07-3A88-9672-0C1D64CA6BFA}"/>
              </a:ext>
            </a:extLst>
          </p:cNvPr>
          <p:cNvSpPr txBox="1"/>
          <p:nvPr/>
        </p:nvSpPr>
        <p:spPr>
          <a:xfrm>
            <a:off x="2372774" y="5310021"/>
            <a:ext cx="69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2,4 </a:t>
            </a:r>
            <a:r>
              <a:rPr lang="ru-RU" sz="1400" b="1" dirty="0"/>
              <a:t>ГГц</a:t>
            </a:r>
          </a:p>
        </p:txBody>
      </p:sp>
      <p:pic>
        <p:nvPicPr>
          <p:cNvPr id="11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CEC0750-B70E-B82C-CED6-7A2AF5022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6306" y="4303770"/>
            <a:ext cx="646079" cy="646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845A0B-7131-88EB-F2F1-25CD5F7672F1}"/>
              </a:ext>
            </a:extLst>
          </p:cNvPr>
          <p:cNvSpPr txBox="1"/>
          <p:nvPr/>
        </p:nvSpPr>
        <p:spPr>
          <a:xfrm>
            <a:off x="3764355" y="3934438"/>
            <a:ext cx="84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2,4 </a:t>
            </a:r>
            <a:r>
              <a:rPr lang="ru-RU" b="1" dirty="0"/>
              <a:t>ГГц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2A6DE-8F6B-5FA8-ABD4-88E1EF49C89F}"/>
              </a:ext>
            </a:extLst>
          </p:cNvPr>
          <p:cNvSpPr txBox="1"/>
          <p:nvPr/>
        </p:nvSpPr>
        <p:spPr>
          <a:xfrm>
            <a:off x="1472371" y="2620859"/>
            <a:ext cx="94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ученик1</a:t>
            </a:r>
            <a:endParaRPr lang="ru-RU" sz="1600" b="1" dirty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DB6E01F-5C55-1B0C-4F9F-00773468F80A}"/>
              </a:ext>
            </a:extLst>
          </p:cNvPr>
          <p:cNvCxnSpPr>
            <a:cxnSpLocks/>
            <a:stCxn id="22" idx="2"/>
            <a:endCxn id="3" idx="0"/>
          </p:cNvCxnSpPr>
          <p:nvPr/>
        </p:nvCxnSpPr>
        <p:spPr>
          <a:xfrm flipH="1">
            <a:off x="1835529" y="3471547"/>
            <a:ext cx="2841" cy="207930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3838D9-E78C-AF1E-7935-27FDF041666D}"/>
              </a:ext>
            </a:extLst>
          </p:cNvPr>
          <p:cNvSpPr txBox="1"/>
          <p:nvPr/>
        </p:nvSpPr>
        <p:spPr>
          <a:xfrm>
            <a:off x="1428113" y="5866495"/>
            <a:ext cx="94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ученик32</a:t>
            </a:r>
            <a:endParaRPr lang="ru-RU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EE2417-21F1-3075-2F06-B855ACFFBC9E}"/>
              </a:ext>
            </a:extLst>
          </p:cNvPr>
          <p:cNvSpPr txBox="1"/>
          <p:nvPr/>
        </p:nvSpPr>
        <p:spPr>
          <a:xfrm rot="18851743">
            <a:off x="5042319" y="1653204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GPS</a:t>
            </a:r>
            <a:endParaRPr lang="ru-RU" b="1" dirty="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CFB532D-3507-19A5-168E-7FE0CD923A2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231056" y="2556675"/>
            <a:ext cx="1" cy="149862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9242C79-0A93-267A-EA0E-DE4E04E8D168}"/>
              </a:ext>
            </a:extLst>
          </p:cNvPr>
          <p:cNvSpPr/>
          <p:nvPr/>
        </p:nvSpPr>
        <p:spPr>
          <a:xfrm>
            <a:off x="4884857" y="4741059"/>
            <a:ext cx="788907" cy="208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учитель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6F18E73-7D62-0BD4-F7DB-72A0DC9FE1FD}"/>
              </a:ext>
            </a:extLst>
          </p:cNvPr>
          <p:cNvCxnSpPr>
            <a:cxnSpLocks/>
            <a:stCxn id="8" idx="0"/>
            <a:endCxn id="19" idx="0"/>
          </p:cNvCxnSpPr>
          <p:nvPr/>
        </p:nvCxnSpPr>
        <p:spPr>
          <a:xfrm flipV="1">
            <a:off x="6652441" y="4985729"/>
            <a:ext cx="1588547" cy="363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0FE174D-D181-A651-8953-0C1BA9B30C46}"/>
              </a:ext>
            </a:extLst>
          </p:cNvPr>
          <p:cNvSpPr txBox="1"/>
          <p:nvPr/>
        </p:nvSpPr>
        <p:spPr>
          <a:xfrm>
            <a:off x="7125473" y="458862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Wi-Fi</a:t>
            </a:r>
            <a:endParaRPr lang="ru-RU" b="1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E0DCFC45-A83D-19C3-1DD0-82723CF627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26087" y1="14634" x2="26087" y2="14634"/>
                        <a14:foregroundMark x1="49275" y1="74797" x2="49275" y2="74797"/>
                        <a14:foregroundMark x1="72464" y1="74797" x2="72464" y2="74797"/>
                        <a14:foregroundMark x1="68841" y1="74797" x2="68841" y2="74797"/>
                        <a14:foregroundMark x1="37681" y1="74797" x2="37681" y2="74797"/>
                        <a14:foregroundMark x1="27536" y1="74797" x2="27536" y2="74797"/>
                        <a14:foregroundMark x1="49275" y1="81301" x2="49275" y2="81301"/>
                        <a14:foregroundMark x1="57246" y1="89431" x2="57246" y2="89431"/>
                        <a14:foregroundMark x1="50000" y1="86179" x2="50000" y2="86179"/>
                        <a14:foregroundMark x1="47826" y1="86179" x2="46377" y2="85366"/>
                        <a14:foregroundMark x1="44928" y1="85366" x2="44928" y2="85366"/>
                        <a14:foregroundMark x1="42029" y1="86179" x2="42029" y2="86179"/>
                        <a14:foregroundMark x1="40580" y1="78049" x2="40580" y2="78049"/>
                        <a14:foregroundMark x1="39130" y1="78862" x2="39130" y2="78862"/>
                        <a14:foregroundMark x1="33333" y1="78862" x2="33333" y2="78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6535" y="1848003"/>
            <a:ext cx="1514671" cy="1350034"/>
          </a:xfrm>
          <a:prstGeom prst="rect">
            <a:avLst/>
          </a:prstGeom>
        </p:spPr>
      </p:pic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DF6BDF7D-0A34-8761-37EA-75E96A2F24BA}"/>
              </a:ext>
            </a:extLst>
          </p:cNvPr>
          <p:cNvCxnSpPr>
            <a:cxnSpLocks/>
            <a:stCxn id="1026" idx="3"/>
            <a:endCxn id="49" idx="2"/>
          </p:cNvCxnSpPr>
          <p:nvPr/>
        </p:nvCxnSpPr>
        <p:spPr>
          <a:xfrm flipV="1">
            <a:off x="10935510" y="3198037"/>
            <a:ext cx="228361" cy="1826670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272CBEC-CD64-B670-9E8C-D5A75B02CB6E}"/>
              </a:ext>
            </a:extLst>
          </p:cNvPr>
          <p:cNvSpPr txBox="1"/>
          <p:nvPr/>
        </p:nvSpPr>
        <p:spPr>
          <a:xfrm>
            <a:off x="10536999" y="2241912"/>
            <a:ext cx="125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Rightech.io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8DCB6-FAB4-B415-0AB3-2FDE907DC67B}"/>
              </a:ext>
            </a:extLst>
          </p:cNvPr>
          <p:cNvSpPr txBox="1"/>
          <p:nvPr/>
        </p:nvSpPr>
        <p:spPr>
          <a:xfrm rot="16200000">
            <a:off x="10584641" y="3870634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517950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14641E-7730-2E9E-77C5-698BA978DA9C}"/>
              </a:ext>
            </a:extLst>
          </p:cNvPr>
          <p:cNvSpPr txBox="1"/>
          <p:nvPr/>
        </p:nvSpPr>
        <p:spPr>
          <a:xfrm>
            <a:off x="4093029" y="236376"/>
            <a:ext cx="4211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Модуль ученика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DAA1CD2-78C2-4681-452A-577C02A8DD32}"/>
              </a:ext>
            </a:extLst>
          </p:cNvPr>
          <p:cNvSpPr/>
          <p:nvPr/>
        </p:nvSpPr>
        <p:spPr>
          <a:xfrm>
            <a:off x="385665" y="1803917"/>
            <a:ext cx="3071328" cy="1094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6038BF4-7BE4-CF96-1CE6-982263DDD79A}"/>
              </a:ext>
            </a:extLst>
          </p:cNvPr>
          <p:cNvSpPr/>
          <p:nvPr/>
        </p:nvSpPr>
        <p:spPr>
          <a:xfrm>
            <a:off x="855132" y="4004867"/>
            <a:ext cx="1965649" cy="18288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0114A-CBA0-1928-5103-CEC3F9D8F909}"/>
              </a:ext>
            </a:extLst>
          </p:cNvPr>
          <p:cNvSpPr txBox="1"/>
          <p:nvPr/>
        </p:nvSpPr>
        <p:spPr>
          <a:xfrm>
            <a:off x="384114" y="1869353"/>
            <a:ext cx="3071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Модуль связи на частоте 2,4 ГГц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На открытой местности: до 100м.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В помещении: до 30м.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21B96FFF-C77E-8F00-69DB-5EA32F8D4E0F}"/>
              </a:ext>
            </a:extLst>
          </p:cNvPr>
          <p:cNvSpPr/>
          <p:nvPr/>
        </p:nvSpPr>
        <p:spPr>
          <a:xfrm>
            <a:off x="1626462" y="3112776"/>
            <a:ext cx="422988" cy="7899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33A763-292A-2FA7-6661-99FAA37B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8" y="4136212"/>
            <a:ext cx="1767829" cy="1426704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EC66898-E589-21D7-699F-2AF2D9AB1900}"/>
              </a:ext>
            </a:extLst>
          </p:cNvPr>
          <p:cNvSpPr/>
          <p:nvPr/>
        </p:nvSpPr>
        <p:spPr>
          <a:xfrm>
            <a:off x="3865839" y="1976538"/>
            <a:ext cx="2469501" cy="70788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BE27849-7161-A207-DF2D-E13587C2D989}"/>
              </a:ext>
            </a:extLst>
          </p:cNvPr>
          <p:cNvSpPr/>
          <p:nvPr/>
        </p:nvSpPr>
        <p:spPr>
          <a:xfrm>
            <a:off x="4122574" y="4048571"/>
            <a:ext cx="1965649" cy="18288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C0DF6-0E59-1157-D37F-75C76C948772}"/>
              </a:ext>
            </a:extLst>
          </p:cNvPr>
          <p:cNvSpPr txBox="1"/>
          <p:nvPr/>
        </p:nvSpPr>
        <p:spPr>
          <a:xfrm>
            <a:off x="4167350" y="2034095"/>
            <a:ext cx="184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Микроконтроллер </a:t>
            </a:r>
            <a:r>
              <a:rPr lang="en-US" sz="1400" dirty="0" err="1">
                <a:solidFill>
                  <a:schemeClr val="bg1"/>
                </a:solidFill>
              </a:rPr>
              <a:t>Atmega</a:t>
            </a:r>
            <a:r>
              <a:rPr lang="en-US" sz="1400" dirty="0">
                <a:solidFill>
                  <a:schemeClr val="bg1"/>
                </a:solidFill>
              </a:rPr>
              <a:t> 168</a:t>
            </a:r>
            <a:r>
              <a:rPr lang="ru-RU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C6D29722-8C24-24D2-740A-85BA8CB58AFE}"/>
              </a:ext>
            </a:extLst>
          </p:cNvPr>
          <p:cNvSpPr/>
          <p:nvPr/>
        </p:nvSpPr>
        <p:spPr>
          <a:xfrm>
            <a:off x="4893904" y="2852152"/>
            <a:ext cx="422988" cy="109431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B42AF5-6FD6-8CD7-412F-1CBB4F8D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52" y="4306233"/>
            <a:ext cx="1499291" cy="1324191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9C62777-80A1-3E2A-BAC8-0A05DEECF451}"/>
              </a:ext>
            </a:extLst>
          </p:cNvPr>
          <p:cNvSpPr/>
          <p:nvPr/>
        </p:nvSpPr>
        <p:spPr>
          <a:xfrm>
            <a:off x="6744186" y="2022695"/>
            <a:ext cx="2469501" cy="6968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DDE814F6-480F-874C-877E-F1B0ED9DE9D0}"/>
              </a:ext>
            </a:extLst>
          </p:cNvPr>
          <p:cNvSpPr/>
          <p:nvPr/>
        </p:nvSpPr>
        <p:spPr>
          <a:xfrm>
            <a:off x="7014747" y="3498980"/>
            <a:ext cx="1965649" cy="18288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F0943-24BC-A2B8-9897-B8E2BF78B599}"/>
              </a:ext>
            </a:extLst>
          </p:cNvPr>
          <p:cNvSpPr txBox="1"/>
          <p:nvPr/>
        </p:nvSpPr>
        <p:spPr>
          <a:xfrm>
            <a:off x="6689588" y="2091310"/>
            <a:ext cx="256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>
                <a:solidFill>
                  <a:schemeClr val="bg1"/>
                </a:solidFill>
              </a:rPr>
              <a:t>Микродинамик</a:t>
            </a:r>
            <a:r>
              <a:rPr lang="ru-RU" sz="1400" dirty="0">
                <a:solidFill>
                  <a:schemeClr val="bg1"/>
                </a:solidFill>
              </a:rPr>
              <a:t> (</a:t>
            </a:r>
            <a:r>
              <a:rPr lang="en-US" sz="1400" dirty="0">
                <a:solidFill>
                  <a:schemeClr val="bg1"/>
                </a:solidFill>
              </a:rPr>
              <a:t>buzzer)</a:t>
            </a:r>
            <a:r>
              <a:rPr lang="ru-RU" sz="1400" dirty="0">
                <a:solidFill>
                  <a:schemeClr val="bg1"/>
                </a:solidFill>
              </a:rPr>
              <a:t> и индикаторный светодиод.</a:t>
            </a:r>
          </a:p>
        </p:txBody>
      </p:sp>
      <p:sp>
        <p:nvSpPr>
          <p:cNvPr id="19" name="Стрелка: вниз 18">
            <a:extLst>
              <a:ext uri="{FF2B5EF4-FFF2-40B4-BE49-F238E27FC236}">
                <a16:creationId xmlns:a16="http://schemas.microsoft.com/office/drawing/2014/main" id="{39878FDA-8DEE-8FBB-2055-EE33B2B34146}"/>
              </a:ext>
            </a:extLst>
          </p:cNvPr>
          <p:cNvSpPr/>
          <p:nvPr/>
        </p:nvSpPr>
        <p:spPr>
          <a:xfrm>
            <a:off x="7773779" y="2797086"/>
            <a:ext cx="422988" cy="56193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78C7453-561A-B281-D526-F0D99BA7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16" y="3630325"/>
            <a:ext cx="1000028" cy="94088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E4F593C-FF6F-2220-EFDD-E105496DE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033" y="4343677"/>
            <a:ext cx="933308" cy="789991"/>
          </a:xfrm>
          <a:prstGeom prst="rect">
            <a:avLst/>
          </a:prstGeom>
        </p:spPr>
      </p:pic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2654A07-D73D-DC06-E448-ECB828B7096C}"/>
              </a:ext>
            </a:extLst>
          </p:cNvPr>
          <p:cNvSpPr/>
          <p:nvPr/>
        </p:nvSpPr>
        <p:spPr>
          <a:xfrm>
            <a:off x="9609152" y="1442580"/>
            <a:ext cx="2469501" cy="16004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F462B79E-1A34-99D4-D5AA-0F99E4979ED0}"/>
              </a:ext>
            </a:extLst>
          </p:cNvPr>
          <p:cNvSpPr/>
          <p:nvPr/>
        </p:nvSpPr>
        <p:spPr>
          <a:xfrm>
            <a:off x="9861077" y="4037209"/>
            <a:ext cx="1965649" cy="1828801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0E879-6985-AD0C-0BE9-C8A233C4283A}"/>
              </a:ext>
            </a:extLst>
          </p:cNvPr>
          <p:cNvSpPr txBox="1"/>
          <p:nvPr/>
        </p:nvSpPr>
        <p:spPr>
          <a:xfrm>
            <a:off x="9609152" y="1544680"/>
            <a:ext cx="25690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Щелочная батарейка «крона».</a:t>
            </a:r>
          </a:p>
          <a:p>
            <a:pPr algn="ctr"/>
            <a:endParaRPr lang="ru-RU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В режиме индикации: более 15 ч.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В штатном режиме: более суток.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73E234D2-2DAB-13EC-9F93-9BBE3A1A9AEB}"/>
              </a:ext>
            </a:extLst>
          </p:cNvPr>
          <p:cNvSpPr/>
          <p:nvPr/>
        </p:nvSpPr>
        <p:spPr>
          <a:xfrm>
            <a:off x="10632407" y="3145118"/>
            <a:ext cx="422988" cy="789991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: влево-вправо 30">
            <a:extLst>
              <a:ext uri="{FF2B5EF4-FFF2-40B4-BE49-F238E27FC236}">
                <a16:creationId xmlns:a16="http://schemas.microsoft.com/office/drawing/2014/main" id="{E862D53C-0412-0C22-83FB-C1B69EF89C05}"/>
              </a:ext>
            </a:extLst>
          </p:cNvPr>
          <p:cNvSpPr/>
          <p:nvPr/>
        </p:nvSpPr>
        <p:spPr>
          <a:xfrm>
            <a:off x="2849835" y="4571212"/>
            <a:ext cx="1243194" cy="75656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C2C17D-FB55-3EFD-F9B7-393196947442}"/>
              </a:ext>
            </a:extLst>
          </p:cNvPr>
          <p:cNvSpPr txBox="1"/>
          <p:nvPr/>
        </p:nvSpPr>
        <p:spPr>
          <a:xfrm>
            <a:off x="3214314" y="4749441"/>
            <a:ext cx="597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SPI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FF00C47D-C0BB-AF6F-E7D4-12CE606C4B82}"/>
              </a:ext>
            </a:extLst>
          </p:cNvPr>
          <p:cNvSpPr/>
          <p:nvPr/>
        </p:nvSpPr>
        <p:spPr>
          <a:xfrm>
            <a:off x="6145763" y="4100768"/>
            <a:ext cx="823141" cy="707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</a:t>
            </a:r>
            <a:endParaRPr lang="ru-RU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63D9F2F-0364-B528-49D6-9287D7F0D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646" y="4256793"/>
            <a:ext cx="930510" cy="1412355"/>
          </a:xfrm>
          <a:prstGeom prst="rect">
            <a:avLst/>
          </a:prstGeom>
        </p:spPr>
      </p:pic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47B7C49B-607F-4D79-5F95-DAA345BEDD5A}"/>
              </a:ext>
            </a:extLst>
          </p:cNvPr>
          <p:cNvCxnSpPr>
            <a:cxnSpLocks/>
            <a:stCxn id="26" idx="2"/>
            <a:endCxn id="10" idx="2"/>
          </p:cNvCxnSpPr>
          <p:nvPr/>
        </p:nvCxnSpPr>
        <p:spPr>
          <a:xfrm rot="5400000">
            <a:off x="7968970" y="3002440"/>
            <a:ext cx="11362" cy="5738503"/>
          </a:xfrm>
          <a:prstGeom prst="bentConnector3">
            <a:avLst>
              <a:gd name="adj1" fmla="val 320691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E46E1E1-DA59-453C-1620-8AFDF0F234C8}"/>
              </a:ext>
            </a:extLst>
          </p:cNvPr>
          <p:cNvSpPr txBox="1"/>
          <p:nvPr/>
        </p:nvSpPr>
        <p:spPr>
          <a:xfrm>
            <a:off x="7337635" y="6252292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</a:rPr>
              <a:t>Шина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38577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C82EE-7540-F039-D1D1-2A45AA41FC5C}"/>
              </a:ext>
            </a:extLst>
          </p:cNvPr>
          <p:cNvSpPr txBox="1"/>
          <p:nvPr/>
        </p:nvSpPr>
        <p:spPr>
          <a:xfrm>
            <a:off x="3317110" y="122404"/>
            <a:ext cx="5898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Реализация модуля ученика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BAF70B-4E32-088A-766D-4B7673EA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70" y="1451835"/>
            <a:ext cx="2048989" cy="1154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7C9E84-1662-F64B-60D4-DD99AC9E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57" y="5139145"/>
            <a:ext cx="1991602" cy="13391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350285-A08A-DE8F-EB87-81D438215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27130" y="2783503"/>
            <a:ext cx="1472857" cy="2055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2C735A-B743-3580-BB7E-512AE1DB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842" y="5002907"/>
            <a:ext cx="2138883" cy="1820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3817CDF-AC2C-0DB5-1AEC-B2B8F5D86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9" b="89809" l="1730" r="97529">
                        <a14:foregroundMark x1="80395" y1="57580" x2="80395" y2="57580"/>
                        <a14:foregroundMark x1="78089" y1="55541" x2="78089" y2="55541"/>
                        <a14:foregroundMark x1="77842" y1="55159" x2="77842" y2="55159"/>
                        <a14:foregroundMark x1="77512" y1="45478" x2="79407" y2="42675"/>
                        <a14:foregroundMark x1="82455" y1="41019" x2="84596" y2="37834"/>
                        <a14:foregroundMark x1="84596" y1="30191" x2="85585" y2="25732"/>
                        <a14:foregroundMark x1="84843" y1="22166" x2="84020" y2="21656"/>
                        <a14:foregroundMark x1="84020" y1="21656" x2="83526" y2="20127"/>
                        <a14:foregroundMark x1="82784" y1="15287" x2="82784" y2="15287"/>
                        <a14:foregroundMark x1="80643" y1="11975" x2="79901" y2="10446"/>
                        <a14:foregroundMark x1="79901" y1="10446" x2="79901" y2="10446"/>
                        <a14:foregroundMark x1="79654" y1="10446" x2="73394" y2="11210"/>
                        <a14:foregroundMark x1="67381" y1="10828" x2="67381" y2="10828"/>
                        <a14:foregroundMark x1="68451" y1="14013" x2="68451" y2="14013"/>
                        <a14:foregroundMark x1="67628" y1="15287" x2="65568" y2="16051"/>
                        <a14:foregroundMark x1="63756" y1="16051" x2="64498" y2="19745"/>
                        <a14:foregroundMark x1="65815" y1="16815" x2="65568" y2="22166"/>
                        <a14:foregroundMark x1="65815" y1="22166" x2="66063" y2="41783"/>
                        <a14:foregroundMark x1="64250" y1="30573" x2="68204" y2="50318"/>
                        <a14:foregroundMark x1="69440" y1="32994" x2="73147" y2="51847"/>
                        <a14:foregroundMark x1="66063" y1="30573" x2="79901" y2="47516"/>
                        <a14:foregroundMark x1="70264" y1="29299" x2="77512" y2="52357"/>
                        <a14:foregroundMark x1="67875" y1="16051" x2="78336" y2="41019"/>
                        <a14:foregroundMark x1="81219" y1="16051" x2="89292" y2="37834"/>
                        <a14:foregroundMark x1="80643" y1="17325" x2="89539" y2="43822"/>
                        <a14:foregroundMark x1="89539" y1="43822" x2="89539" y2="43439"/>
                        <a14:foregroundMark x1="84349" y1="15669" x2="89292" y2="44204"/>
                        <a14:foregroundMark x1="87479" y1="30573" x2="92422" y2="57962"/>
                        <a14:foregroundMark x1="92422" y1="57962" x2="92422" y2="57197"/>
                        <a14:foregroundMark x1="89292" y1="45860" x2="93163" y2="62420"/>
                        <a14:foregroundMark x1="91598" y1="51847" x2="94234" y2="61911"/>
                        <a14:foregroundMark x1="91845" y1="45096" x2="97611" y2="59618"/>
                        <a14:foregroundMark x1="91104" y1="52739" x2="79077" y2="63949"/>
                        <a14:foregroundMark x1="81713" y1="52357" x2="81960" y2="65223"/>
                        <a14:foregroundMark x1="62685" y1="82548" x2="65321" y2="88153"/>
                        <a14:foregroundMark x1="62685" y1="81274" x2="67381" y2="86497"/>
                        <a14:foregroundMark x1="60132" y1="74013" x2="65568" y2="87006"/>
                        <a14:foregroundMark x1="62932" y1="78089" x2="71334" y2="88917"/>
                        <a14:foregroundMark x1="62438" y1="79236" x2="63262" y2="88917"/>
                        <a14:foregroundMark x1="20264" y1="49045" x2="32784" y2="69682"/>
                        <a14:foregroundMark x1="20758" y1="49427" x2="24712" y2="71210"/>
                        <a14:foregroundMark x1="8567" y1="38599" x2="17133" y2="68025"/>
                        <a14:foregroundMark x1="17133" y1="68025" x2="17133" y2="65605"/>
                        <a14:foregroundMark x1="11944" y1="44713" x2="10626" y2="65605"/>
                        <a14:foregroundMark x1="6425" y1="38981" x2="5684" y2="57580"/>
                        <a14:foregroundMark x1="1730" y1="37452" x2="3871" y2="53885"/>
                        <a14:foregroundMark x1="13509" y1="28535" x2="21334" y2="41401"/>
                        <a14:foregroundMark x1="15568" y1="28917" x2="26771" y2="60764"/>
                        <a14:foregroundMark x1="26771" y1="60764" x2="27018" y2="61146"/>
                        <a14:foregroundMark x1="25947" y1="43439" x2="37479" y2="66752"/>
                        <a14:foregroundMark x1="35338" y1="61911" x2="37150" y2="79745"/>
                        <a14:foregroundMark x1="36161" y1="72102" x2="36656" y2="77325"/>
                        <a14:foregroundMark x1="37479" y1="73248" x2="37727" y2="79745"/>
                        <a14:foregroundMark x1="30395" y1="56688" x2="22076" y2="36178"/>
                        <a14:foregroundMark x1="21829" y1="36178" x2="19440" y2="28917"/>
                        <a14:foregroundMark x1="21829" y1="37452" x2="17381" y2="29809"/>
                        <a14:foregroundMark x1="15815" y1="30191" x2="13756" y2="24459"/>
                        <a14:foregroundMark x1="16310" y1="24076" x2="14250" y2="23312"/>
                        <a14:foregroundMark x1="14003" y1="23312" x2="13262" y2="22930"/>
                        <a14:foregroundMark x1="32455" y1="53503" x2="25947" y2="44713"/>
                        <a14:foregroundMark x1="43657" y1="41401" x2="43657" y2="41401"/>
                        <a14:foregroundMark x1="42669" y1="40637" x2="42669" y2="40637"/>
                        <a14:foregroundMark x1="43410" y1="40637" x2="43410" y2="40637"/>
                        <a14:foregroundMark x1="45552" y1="55159" x2="45552" y2="54777"/>
                        <a14:foregroundMark x1="45552" y1="54777" x2="45552" y2="54777"/>
                        <a14:foregroundMark x1="45222" y1="47516" x2="45222" y2="47516"/>
                        <a14:foregroundMark x1="42092" y1="45860" x2="42092" y2="47516"/>
                        <a14:foregroundMark x1="42422" y1="47516" x2="42422" y2="47516"/>
                        <a14:foregroundMark x1="43987" y1="46624" x2="43987" y2="46624"/>
                        <a14:foregroundMark x1="52306" y1="57580" x2="52306" y2="57580"/>
                        <a14:foregroundMark x1="53048" y1="59108" x2="53048" y2="59108"/>
                        <a14:foregroundMark x1="26771" y1="30573" x2="26771" y2="30573"/>
                        <a14:foregroundMark x1="26524" y1="28917" x2="26524" y2="28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3804" y="1959752"/>
            <a:ext cx="4132714" cy="26723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C08CD18-DB58-9AC9-2CC0-99376F2D3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380315" y="1854295"/>
            <a:ext cx="2233425" cy="2883219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D677D2C-010A-0B17-F04B-EB14E4C0CA76}"/>
              </a:ext>
            </a:extLst>
          </p:cNvPr>
          <p:cNvSpPr/>
          <p:nvPr/>
        </p:nvSpPr>
        <p:spPr>
          <a:xfrm>
            <a:off x="53226" y="1628558"/>
            <a:ext cx="1554398" cy="61197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Крышка с индикацией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F552B95-2C89-3849-EC2F-96127F89FD2A}"/>
              </a:ext>
            </a:extLst>
          </p:cNvPr>
          <p:cNvSpPr/>
          <p:nvPr/>
        </p:nvSpPr>
        <p:spPr>
          <a:xfrm>
            <a:off x="130629" y="3074714"/>
            <a:ext cx="1399592" cy="151777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Корпус с батарейным отсеком</a:t>
            </a:r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DD736F2C-85CE-1952-6E83-AC4DED4D6989}"/>
              </a:ext>
            </a:extLst>
          </p:cNvPr>
          <p:cNvSpPr/>
          <p:nvPr/>
        </p:nvSpPr>
        <p:spPr>
          <a:xfrm>
            <a:off x="1579984" y="3707363"/>
            <a:ext cx="355934" cy="24259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BDD8B636-AF32-7044-C86B-C50193D260AD}"/>
              </a:ext>
            </a:extLst>
          </p:cNvPr>
          <p:cNvSpPr/>
          <p:nvPr/>
        </p:nvSpPr>
        <p:spPr>
          <a:xfrm>
            <a:off x="130628" y="5243804"/>
            <a:ext cx="1530221" cy="13391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Печатная плата, реализованная в программе </a:t>
            </a:r>
            <a:r>
              <a:rPr lang="en-US" sz="1400" dirty="0" err="1"/>
              <a:t>Kicad</a:t>
            </a:r>
            <a:endParaRPr lang="ru-RU" sz="1400" dirty="0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DA05A857-8460-8DFE-485C-43B6AB2C360B}"/>
              </a:ext>
            </a:extLst>
          </p:cNvPr>
          <p:cNvSpPr/>
          <p:nvPr/>
        </p:nvSpPr>
        <p:spPr>
          <a:xfrm>
            <a:off x="1692689" y="5722776"/>
            <a:ext cx="243230" cy="24259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67139DF4-43AE-2606-75AC-5901C2A1A864}"/>
              </a:ext>
            </a:extLst>
          </p:cNvPr>
          <p:cNvSpPr/>
          <p:nvPr/>
        </p:nvSpPr>
        <p:spPr>
          <a:xfrm>
            <a:off x="4090655" y="5722776"/>
            <a:ext cx="1439287" cy="24259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C23F4807-5D31-2B26-47CB-A3F9CE902883}"/>
              </a:ext>
            </a:extLst>
          </p:cNvPr>
          <p:cNvSpPr/>
          <p:nvPr/>
        </p:nvSpPr>
        <p:spPr>
          <a:xfrm>
            <a:off x="1692689" y="1884784"/>
            <a:ext cx="217681" cy="18039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DB87CF59-AAD1-0C66-2D72-4DABF028C5EF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 flipV="1">
            <a:off x="3959359" y="1959752"/>
            <a:ext cx="2600802" cy="69158"/>
          </a:xfrm>
          <a:prstGeom prst="bentConnector4">
            <a:avLst>
              <a:gd name="adj1" fmla="val 10275"/>
              <a:gd name="adj2" fmla="val 1164977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F1720178-A894-2376-CA3D-3011A1970288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flipV="1">
            <a:off x="3991199" y="3295906"/>
            <a:ext cx="502605" cy="515236"/>
          </a:xfrm>
          <a:prstGeom prst="bent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3CEC9AA3-E1E6-16E1-3B91-F0B34D3E9B0D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6227798" y="4670545"/>
            <a:ext cx="370848" cy="29387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A43BEE10-7508-41BC-E867-E1CCD1285644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 flipV="1">
            <a:off x="8626518" y="3295904"/>
            <a:ext cx="428900" cy="2"/>
          </a:xfrm>
          <a:prstGeom prst="bent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E165F280-0505-8E79-5BA0-74B371A84BE7}"/>
              </a:ext>
            </a:extLst>
          </p:cNvPr>
          <p:cNvSpPr/>
          <p:nvPr/>
        </p:nvSpPr>
        <p:spPr>
          <a:xfrm>
            <a:off x="9761649" y="5390864"/>
            <a:ext cx="1940768" cy="1045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Модуль ученика с логотипом продукта</a:t>
            </a:r>
          </a:p>
        </p:txBody>
      </p:sp>
      <p:sp>
        <p:nvSpPr>
          <p:cNvPr id="34" name="Стрелка: вниз 33">
            <a:extLst>
              <a:ext uri="{FF2B5EF4-FFF2-40B4-BE49-F238E27FC236}">
                <a16:creationId xmlns:a16="http://schemas.microsoft.com/office/drawing/2014/main" id="{2EEF321F-4950-4B73-FBB4-048378D0FB63}"/>
              </a:ext>
            </a:extLst>
          </p:cNvPr>
          <p:cNvSpPr/>
          <p:nvPr/>
        </p:nvSpPr>
        <p:spPr>
          <a:xfrm flipV="1">
            <a:off x="10566781" y="4592493"/>
            <a:ext cx="381572" cy="6969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62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652A3E-57CA-5FC3-6BAD-9F39C9BF2A47}"/>
              </a:ext>
            </a:extLst>
          </p:cNvPr>
          <p:cNvSpPr txBox="1"/>
          <p:nvPr/>
        </p:nvSpPr>
        <p:spPr>
          <a:xfrm>
            <a:off x="3792180" y="162362"/>
            <a:ext cx="396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Модуль учителя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CD1F150-24C3-FC50-0B11-4A45934C3207}"/>
              </a:ext>
            </a:extLst>
          </p:cNvPr>
          <p:cNvSpPr/>
          <p:nvPr/>
        </p:nvSpPr>
        <p:spPr>
          <a:xfrm>
            <a:off x="877859" y="3586310"/>
            <a:ext cx="1965649" cy="160773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28EBEFDB-375C-B678-D597-06DF7F558D63}"/>
              </a:ext>
            </a:extLst>
          </p:cNvPr>
          <p:cNvSpPr/>
          <p:nvPr/>
        </p:nvSpPr>
        <p:spPr>
          <a:xfrm>
            <a:off x="1676225" y="2117154"/>
            <a:ext cx="422988" cy="13818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4341C6-5928-3C0A-3703-E91118CB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01" y="3674654"/>
            <a:ext cx="1767829" cy="1426704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070E099-08C6-F6ED-2E9E-3E6164B0E6D6}"/>
              </a:ext>
            </a:extLst>
          </p:cNvPr>
          <p:cNvSpPr/>
          <p:nvPr/>
        </p:nvSpPr>
        <p:spPr>
          <a:xfrm>
            <a:off x="3608924" y="2122348"/>
            <a:ext cx="2906932" cy="85287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C9E298C-BEAC-2D2B-FF78-D112230FDE9A}"/>
              </a:ext>
            </a:extLst>
          </p:cNvPr>
          <p:cNvSpPr/>
          <p:nvPr/>
        </p:nvSpPr>
        <p:spPr>
          <a:xfrm>
            <a:off x="4122574" y="4048571"/>
            <a:ext cx="1965649" cy="18288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4EC12-8D2E-3F19-8347-298B57799B4F}"/>
              </a:ext>
            </a:extLst>
          </p:cNvPr>
          <p:cNvSpPr txBox="1"/>
          <p:nvPr/>
        </p:nvSpPr>
        <p:spPr>
          <a:xfrm>
            <a:off x="3663575" y="2222757"/>
            <a:ext cx="2797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Микроконтроллер </a:t>
            </a:r>
            <a:r>
              <a:rPr lang="en-US" sz="1400" dirty="0">
                <a:solidFill>
                  <a:schemeClr val="bg1"/>
                </a:solidFill>
              </a:rPr>
              <a:t>esp32 </a:t>
            </a:r>
            <a:r>
              <a:rPr lang="ru-RU" sz="1400" dirty="0">
                <a:solidFill>
                  <a:schemeClr val="bg1"/>
                </a:solidFill>
              </a:rPr>
              <a:t>со встроенным блоком </a:t>
            </a:r>
            <a:r>
              <a:rPr lang="en-US" sz="1400" dirty="0">
                <a:solidFill>
                  <a:schemeClr val="bg1"/>
                </a:solidFill>
              </a:rPr>
              <a:t>Wi-Fi</a:t>
            </a:r>
            <a:r>
              <a:rPr lang="ru-RU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13116D79-BD49-B0F0-E071-D2188B44CEA4}"/>
              </a:ext>
            </a:extLst>
          </p:cNvPr>
          <p:cNvSpPr/>
          <p:nvPr/>
        </p:nvSpPr>
        <p:spPr>
          <a:xfrm>
            <a:off x="4893904" y="3075635"/>
            <a:ext cx="422988" cy="94399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91865DA-3611-200E-2839-1D3715E7B0D7}"/>
              </a:ext>
            </a:extLst>
          </p:cNvPr>
          <p:cNvSpPr/>
          <p:nvPr/>
        </p:nvSpPr>
        <p:spPr>
          <a:xfrm>
            <a:off x="6762820" y="1226461"/>
            <a:ext cx="2469501" cy="92112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3A27363A-EA5C-2853-767C-700051275792}"/>
              </a:ext>
            </a:extLst>
          </p:cNvPr>
          <p:cNvSpPr/>
          <p:nvPr/>
        </p:nvSpPr>
        <p:spPr>
          <a:xfrm>
            <a:off x="7014747" y="3498980"/>
            <a:ext cx="1965649" cy="18288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E131C-2100-7E40-D448-24AC37413B1D}"/>
              </a:ext>
            </a:extLst>
          </p:cNvPr>
          <p:cNvSpPr txBox="1"/>
          <p:nvPr/>
        </p:nvSpPr>
        <p:spPr>
          <a:xfrm>
            <a:off x="6713056" y="1336211"/>
            <a:ext cx="2569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Система индикации: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Подключения к </a:t>
            </a:r>
            <a:r>
              <a:rPr lang="en-US" sz="1400" dirty="0">
                <a:solidFill>
                  <a:schemeClr val="bg1"/>
                </a:solidFill>
              </a:rPr>
              <a:t>Wi-Fi</a:t>
            </a:r>
            <a:r>
              <a:rPr lang="ru-RU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Потери ученика.</a:t>
            </a:r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4775199A-57FD-9899-939A-FED8B3140FCB}"/>
              </a:ext>
            </a:extLst>
          </p:cNvPr>
          <p:cNvSpPr/>
          <p:nvPr/>
        </p:nvSpPr>
        <p:spPr>
          <a:xfrm>
            <a:off x="7769289" y="2222758"/>
            <a:ext cx="422988" cy="124479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лево-вправо 17">
            <a:extLst>
              <a:ext uri="{FF2B5EF4-FFF2-40B4-BE49-F238E27FC236}">
                <a16:creationId xmlns:a16="http://schemas.microsoft.com/office/drawing/2014/main" id="{38DFD2AE-0BB9-846F-8A96-AA06A0C6238B}"/>
              </a:ext>
            </a:extLst>
          </p:cNvPr>
          <p:cNvSpPr/>
          <p:nvPr/>
        </p:nvSpPr>
        <p:spPr>
          <a:xfrm>
            <a:off x="2856459" y="4071793"/>
            <a:ext cx="1243194" cy="75656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76458-7F93-1EBF-1926-7D0729C356E5}"/>
              </a:ext>
            </a:extLst>
          </p:cNvPr>
          <p:cNvSpPr txBox="1"/>
          <p:nvPr/>
        </p:nvSpPr>
        <p:spPr>
          <a:xfrm>
            <a:off x="3239112" y="4250022"/>
            <a:ext cx="597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SPI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7930CCE4-8BB2-7B2E-B438-423C1412B650}"/>
              </a:ext>
            </a:extLst>
          </p:cNvPr>
          <p:cNvSpPr/>
          <p:nvPr/>
        </p:nvSpPr>
        <p:spPr>
          <a:xfrm>
            <a:off x="6145763" y="4100768"/>
            <a:ext cx="823141" cy="707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</a:t>
            </a:r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68049CA-46C6-925F-A9AF-4D5EFDDEA4FC}"/>
              </a:ext>
            </a:extLst>
          </p:cNvPr>
          <p:cNvSpPr/>
          <p:nvPr/>
        </p:nvSpPr>
        <p:spPr>
          <a:xfrm>
            <a:off x="400104" y="1194531"/>
            <a:ext cx="3071328" cy="759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C7948D-C91E-0611-7906-5CBE02DBF386}"/>
              </a:ext>
            </a:extLst>
          </p:cNvPr>
          <p:cNvSpPr txBox="1"/>
          <p:nvPr/>
        </p:nvSpPr>
        <p:spPr>
          <a:xfrm>
            <a:off x="498853" y="1303173"/>
            <a:ext cx="28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Модуль связи на частоте 2,4 ГГц (Ответная часть).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95EB929-7AEA-B4DD-B798-8A00B855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287" y="4284866"/>
            <a:ext cx="1856421" cy="135620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38406C3-9D8D-6942-26F0-871000E97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296" y="3794671"/>
            <a:ext cx="514108" cy="67022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566C6D6-940A-119E-ECBC-C2D1F9F10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932" y="4134624"/>
            <a:ext cx="630283" cy="1011254"/>
          </a:xfrm>
          <a:prstGeom prst="rect">
            <a:avLst/>
          </a:prstGeom>
        </p:spPr>
      </p:pic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0164C8E0-E982-4233-56A8-2CA326FCAD25}"/>
              </a:ext>
            </a:extLst>
          </p:cNvPr>
          <p:cNvSpPr/>
          <p:nvPr/>
        </p:nvSpPr>
        <p:spPr>
          <a:xfrm>
            <a:off x="9609152" y="1826393"/>
            <a:ext cx="2469501" cy="12166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DA54F6C6-A44C-6BA7-8EAF-66CF0252D2A0}"/>
              </a:ext>
            </a:extLst>
          </p:cNvPr>
          <p:cNvSpPr/>
          <p:nvPr/>
        </p:nvSpPr>
        <p:spPr>
          <a:xfrm>
            <a:off x="9861077" y="4037209"/>
            <a:ext cx="1965649" cy="1828801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: вниз 40">
            <a:extLst>
              <a:ext uri="{FF2B5EF4-FFF2-40B4-BE49-F238E27FC236}">
                <a16:creationId xmlns:a16="http://schemas.microsoft.com/office/drawing/2014/main" id="{12513F7C-370B-9B4D-0B96-B8FB68A6B115}"/>
              </a:ext>
            </a:extLst>
          </p:cNvPr>
          <p:cNvSpPr/>
          <p:nvPr/>
        </p:nvSpPr>
        <p:spPr>
          <a:xfrm>
            <a:off x="10632407" y="3145118"/>
            <a:ext cx="422988" cy="789991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9265099-4612-EA7D-C655-DD504B9B0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581" y="4182542"/>
            <a:ext cx="1518027" cy="1560855"/>
          </a:xfrm>
          <a:prstGeom prst="rect">
            <a:avLst/>
          </a:prstGeom>
        </p:spPr>
      </p:pic>
      <p:cxnSp>
        <p:nvCxnSpPr>
          <p:cNvPr id="46" name="Соединитель: уступ 45">
            <a:extLst>
              <a:ext uri="{FF2B5EF4-FFF2-40B4-BE49-F238E27FC236}">
                <a16:creationId xmlns:a16="http://schemas.microsoft.com/office/drawing/2014/main" id="{FE3798FE-9CAB-7D89-FF2E-21F37EB9811D}"/>
              </a:ext>
            </a:extLst>
          </p:cNvPr>
          <p:cNvCxnSpPr>
            <a:cxnSpLocks/>
            <a:stCxn id="40" idx="2"/>
            <a:endCxn id="8" idx="2"/>
          </p:cNvCxnSpPr>
          <p:nvPr/>
        </p:nvCxnSpPr>
        <p:spPr>
          <a:xfrm rot="5400000">
            <a:off x="7968970" y="3002440"/>
            <a:ext cx="11362" cy="5738503"/>
          </a:xfrm>
          <a:prstGeom prst="bentConnector3">
            <a:avLst>
              <a:gd name="adj1" fmla="val 39186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74ED82C-24CD-D0BF-F807-003662311694}"/>
              </a:ext>
            </a:extLst>
          </p:cNvPr>
          <p:cNvSpPr txBox="1"/>
          <p:nvPr/>
        </p:nvSpPr>
        <p:spPr>
          <a:xfrm>
            <a:off x="7327379" y="634314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</a:rPr>
              <a:t>Шина питания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2AA7B9-2464-21CE-86B9-8EBB2C3A0AED}"/>
              </a:ext>
            </a:extLst>
          </p:cNvPr>
          <p:cNvSpPr txBox="1"/>
          <p:nvPr/>
        </p:nvSpPr>
        <p:spPr>
          <a:xfrm>
            <a:off x="9807244" y="1937683"/>
            <a:ext cx="2197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Аккумуляторы стандарта 18650.  Обеспечивают автономную работу на протяжении ≈ 11ч.</a:t>
            </a: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78B7E44F-8974-9AD7-D1D4-5B49ACB4917B}"/>
              </a:ext>
            </a:extLst>
          </p:cNvPr>
          <p:cNvSpPr/>
          <p:nvPr/>
        </p:nvSpPr>
        <p:spPr>
          <a:xfrm>
            <a:off x="1557093" y="5252343"/>
            <a:ext cx="1965649" cy="12500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6" name="Рисунок 55" descr="Изображение выглядит как электроника, текст, Электронная техника, Электрон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98FFA3B5-CAC7-88F1-67F7-9D19CC82DF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80" y="5394351"/>
            <a:ext cx="1431283" cy="1008234"/>
          </a:xfrm>
          <a:prstGeom prst="rect">
            <a:avLst/>
          </a:prstGeom>
        </p:spPr>
      </p:pic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DF89C668-54E4-8450-E629-0084D3DE616D}"/>
              </a:ext>
            </a:extLst>
          </p:cNvPr>
          <p:cNvSpPr/>
          <p:nvPr/>
        </p:nvSpPr>
        <p:spPr>
          <a:xfrm>
            <a:off x="33662" y="5557149"/>
            <a:ext cx="1070876" cy="759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D2B4FE-60DB-CF7F-0BB3-75286C768D51}"/>
              </a:ext>
            </a:extLst>
          </p:cNvPr>
          <p:cNvSpPr txBox="1"/>
          <p:nvPr/>
        </p:nvSpPr>
        <p:spPr>
          <a:xfrm>
            <a:off x="-107785" y="5636858"/>
            <a:ext cx="132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GPS-</a:t>
            </a:r>
            <a:r>
              <a:rPr lang="ru-RU" sz="1400" dirty="0">
                <a:solidFill>
                  <a:schemeClr val="bg1"/>
                </a:solidFill>
              </a:rPr>
              <a:t>модуль </a:t>
            </a:r>
            <a:r>
              <a:rPr lang="en-US" sz="1400" dirty="0">
                <a:solidFill>
                  <a:schemeClr val="bg1"/>
                </a:solidFill>
              </a:rPr>
              <a:t>NEO 6M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9" name="Стрелка: вправо 58">
            <a:extLst>
              <a:ext uri="{FF2B5EF4-FFF2-40B4-BE49-F238E27FC236}">
                <a16:creationId xmlns:a16="http://schemas.microsoft.com/office/drawing/2014/main" id="{C4B5D72B-5226-1829-8E14-78890AA0320B}"/>
              </a:ext>
            </a:extLst>
          </p:cNvPr>
          <p:cNvSpPr/>
          <p:nvPr/>
        </p:nvSpPr>
        <p:spPr>
          <a:xfrm>
            <a:off x="1150776" y="5854715"/>
            <a:ext cx="348777" cy="212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трелка: влево-вправо 59">
            <a:extLst>
              <a:ext uri="{FF2B5EF4-FFF2-40B4-BE49-F238E27FC236}">
                <a16:creationId xmlns:a16="http://schemas.microsoft.com/office/drawing/2014/main" id="{777C5A31-E3A0-0BB1-C37C-70D49FB25925}"/>
              </a:ext>
            </a:extLst>
          </p:cNvPr>
          <p:cNvSpPr/>
          <p:nvPr/>
        </p:nvSpPr>
        <p:spPr>
          <a:xfrm>
            <a:off x="3522742" y="5361215"/>
            <a:ext cx="551317" cy="35820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E5F330-398B-F09F-874C-D62D4416EF8B}"/>
              </a:ext>
            </a:extLst>
          </p:cNvPr>
          <p:cNvSpPr txBox="1"/>
          <p:nvPr/>
        </p:nvSpPr>
        <p:spPr>
          <a:xfrm>
            <a:off x="3560747" y="5412269"/>
            <a:ext cx="597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UART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248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429</Words>
  <Application>Microsoft Office PowerPoint</Application>
  <PresentationFormat>Широкоэкранный</PresentationFormat>
  <Paragraphs>137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Мезенцев Сергей Олегович</dc:creator>
  <cp:lastModifiedBy>Мезенцев Сергей Олегович</cp:lastModifiedBy>
  <cp:revision>401</cp:revision>
  <dcterms:created xsi:type="dcterms:W3CDTF">2023-10-08T13:23:58Z</dcterms:created>
  <dcterms:modified xsi:type="dcterms:W3CDTF">2023-10-23T14:56:07Z</dcterms:modified>
</cp:coreProperties>
</file>